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raguas, dibujo&#10;&#10;Descripción generada automáticamente">
            <a:extLst>
              <a:ext uri="{FF2B5EF4-FFF2-40B4-BE49-F238E27FC236}">
                <a16:creationId xmlns:a16="http://schemas.microsoft.com/office/drawing/2014/main" id="{52039252-6DAD-47EF-B219-6B30809CA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65613-08D9-47C1-A6A5-AEF7B46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3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2E075C-32CC-499D-9112-7EB96E43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4833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CBB56-EB92-4937-826A-C500AB89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8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38AC8-BE01-4D85-929C-DE68D5FE912A}" type="datetimeFigureOut">
              <a:rPr lang="es-CL" smtClean="0"/>
              <a:t>25-02-2020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3368E2-D417-4AB7-ABF5-AD500A6F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23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8909D9-74DE-49B7-9E85-4288970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2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223ED-6052-4ABA-8D1B-F0712E676F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09CCEC-F8F5-421F-8D72-7DA27F55C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A1B7C-5160-4388-8D57-1E060E6F3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6961BA-CC3E-43C3-9D35-68C16D9B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8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38AC8-BE01-4D85-929C-DE68D5FE912A}" type="datetimeFigureOut">
              <a:rPr lang="es-CL" smtClean="0"/>
              <a:t>25-02-2020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0D2088-FEDC-485B-8339-8ECA5B56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23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033DA-F5AE-40BD-A017-C0E4451A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2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223ED-6052-4ABA-8D1B-F0712E676F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198789-3345-472D-8DDD-379FF44B3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4454A-2124-46A8-B070-5CA6326B2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560D422-2520-4BB1-A11E-3A884BCE0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2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ombre, firmar&#10;&#10;Descripción generada automáticamente">
            <a:extLst>
              <a:ext uri="{FF2B5EF4-FFF2-40B4-BE49-F238E27FC236}">
                <a16:creationId xmlns:a16="http://schemas.microsoft.com/office/drawing/2014/main" id="{95FAF143-6AD1-466F-9FD8-AE8D4F927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5CAE1B0-AEA2-46E3-B4FD-3BD774DF2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229F33-AA5F-4278-82D0-00FD62544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8A5A62-F292-4550-917C-8CFE397BB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CD735D-8A58-4FF5-ACDA-CBE5269B1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sv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63" Type="http://schemas.openxmlformats.org/officeDocument/2006/relationships/image" Target="../media/image74.svg"/><Relationship Id="rId68" Type="http://schemas.openxmlformats.org/officeDocument/2006/relationships/image" Target="../media/image7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sv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45" Type="http://schemas.openxmlformats.org/officeDocument/2006/relationships/image" Target="../media/image56.svg"/><Relationship Id="rId53" Type="http://schemas.openxmlformats.org/officeDocument/2006/relationships/image" Target="../media/image64.sv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svg"/><Relationship Id="rId61" Type="http://schemas.openxmlformats.org/officeDocument/2006/relationships/image" Target="../media/image72.svg"/><Relationship Id="rId1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svg"/><Relationship Id="rId8" Type="http://schemas.openxmlformats.org/officeDocument/2006/relationships/image" Target="../media/image19.png"/><Relationship Id="rId51" Type="http://schemas.openxmlformats.org/officeDocument/2006/relationships/image" Target="../media/image62.svg"/><Relationship Id="rId72" Type="http://schemas.openxmlformats.org/officeDocument/2006/relationships/image" Target="../media/image83.png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svg"/><Relationship Id="rId67" Type="http://schemas.openxmlformats.org/officeDocument/2006/relationships/image" Target="../media/image78.svg"/><Relationship Id="rId20" Type="http://schemas.openxmlformats.org/officeDocument/2006/relationships/image" Target="../media/image31.png"/><Relationship Id="rId41" Type="http://schemas.openxmlformats.org/officeDocument/2006/relationships/image" Target="../media/image52.sv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svg"/><Relationship Id="rId57" Type="http://schemas.openxmlformats.org/officeDocument/2006/relationships/image" Target="../media/image68.svg"/><Relationship Id="rId10" Type="http://schemas.openxmlformats.org/officeDocument/2006/relationships/image" Target="../media/image21.png"/><Relationship Id="rId31" Type="http://schemas.openxmlformats.org/officeDocument/2006/relationships/image" Target="../media/image42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svg"/><Relationship Id="rId73" Type="http://schemas.openxmlformats.org/officeDocument/2006/relationships/image" Target="../media/image84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9" Type="http://schemas.openxmlformats.org/officeDocument/2006/relationships/image" Target="../media/image50.sv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svg"/><Relationship Id="rId7" Type="http://schemas.openxmlformats.org/officeDocument/2006/relationships/image" Target="../media/image18.svg"/><Relationship Id="rId71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4.svg"/><Relationship Id="rId42" Type="http://schemas.openxmlformats.org/officeDocument/2006/relationships/image" Target="../media/image125.png"/><Relationship Id="rId47" Type="http://schemas.openxmlformats.org/officeDocument/2006/relationships/image" Target="../media/image130.svg"/><Relationship Id="rId63" Type="http://schemas.openxmlformats.org/officeDocument/2006/relationships/image" Target="../media/image146.svg"/><Relationship Id="rId68" Type="http://schemas.openxmlformats.org/officeDocument/2006/relationships/image" Target="../media/image15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9" Type="http://schemas.openxmlformats.org/officeDocument/2006/relationships/image" Target="../media/image112.svg"/><Relationship Id="rId11" Type="http://schemas.openxmlformats.org/officeDocument/2006/relationships/image" Target="../media/image94.sv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svg"/><Relationship Id="rId40" Type="http://schemas.openxmlformats.org/officeDocument/2006/relationships/image" Target="../media/image123.png"/><Relationship Id="rId45" Type="http://schemas.openxmlformats.org/officeDocument/2006/relationships/image" Target="../media/image128.svg"/><Relationship Id="rId53" Type="http://schemas.openxmlformats.org/officeDocument/2006/relationships/image" Target="../media/image136.svg"/><Relationship Id="rId58" Type="http://schemas.openxmlformats.org/officeDocument/2006/relationships/image" Target="../media/image141.png"/><Relationship Id="rId66" Type="http://schemas.openxmlformats.org/officeDocument/2006/relationships/image" Target="../media/image149.png"/><Relationship Id="rId5" Type="http://schemas.openxmlformats.org/officeDocument/2006/relationships/image" Target="../media/image88.svg"/><Relationship Id="rId61" Type="http://schemas.openxmlformats.org/officeDocument/2006/relationships/image" Target="../media/image144.svg"/><Relationship Id="rId19" Type="http://schemas.openxmlformats.org/officeDocument/2006/relationships/image" Target="../media/image10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svg"/><Relationship Id="rId30" Type="http://schemas.openxmlformats.org/officeDocument/2006/relationships/image" Target="../media/image113.png"/><Relationship Id="rId35" Type="http://schemas.openxmlformats.org/officeDocument/2006/relationships/image" Target="../media/image118.svg"/><Relationship Id="rId43" Type="http://schemas.openxmlformats.org/officeDocument/2006/relationships/image" Target="../media/image126.sv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64" Type="http://schemas.openxmlformats.org/officeDocument/2006/relationships/image" Target="../media/image147.png"/><Relationship Id="rId69" Type="http://schemas.openxmlformats.org/officeDocument/2006/relationships/image" Target="../media/image152.svg"/><Relationship Id="rId8" Type="http://schemas.openxmlformats.org/officeDocument/2006/relationships/image" Target="../media/image91.png"/><Relationship Id="rId51" Type="http://schemas.openxmlformats.org/officeDocument/2006/relationships/image" Target="../media/image134.svg"/><Relationship Id="rId72" Type="http://schemas.openxmlformats.org/officeDocument/2006/relationships/image" Target="../media/image155.png"/><Relationship Id="rId3" Type="http://schemas.openxmlformats.org/officeDocument/2006/relationships/image" Target="../media/image86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5" Type="http://schemas.openxmlformats.org/officeDocument/2006/relationships/image" Target="../media/image108.svg"/><Relationship Id="rId33" Type="http://schemas.openxmlformats.org/officeDocument/2006/relationships/image" Target="../media/image116.sv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svg"/><Relationship Id="rId67" Type="http://schemas.openxmlformats.org/officeDocument/2006/relationships/image" Target="../media/image150.svg"/><Relationship Id="rId20" Type="http://schemas.openxmlformats.org/officeDocument/2006/relationships/image" Target="../media/image103.png"/><Relationship Id="rId41" Type="http://schemas.openxmlformats.org/officeDocument/2006/relationships/image" Target="../media/image124.svg"/><Relationship Id="rId54" Type="http://schemas.openxmlformats.org/officeDocument/2006/relationships/image" Target="../media/image137.png"/><Relationship Id="rId62" Type="http://schemas.openxmlformats.org/officeDocument/2006/relationships/image" Target="../media/image145.png"/><Relationship Id="rId7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svg"/><Relationship Id="rId57" Type="http://schemas.openxmlformats.org/officeDocument/2006/relationships/image" Target="../media/image140.svg"/><Relationship Id="rId10" Type="http://schemas.openxmlformats.org/officeDocument/2006/relationships/image" Target="../media/image93.png"/><Relationship Id="rId31" Type="http://schemas.openxmlformats.org/officeDocument/2006/relationships/image" Target="../media/image114.sv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65" Type="http://schemas.openxmlformats.org/officeDocument/2006/relationships/image" Target="../media/image148.svg"/><Relationship Id="rId73" Type="http://schemas.openxmlformats.org/officeDocument/2006/relationships/image" Target="../media/image156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39" Type="http://schemas.openxmlformats.org/officeDocument/2006/relationships/image" Target="../media/image122.svg"/><Relationship Id="rId34" Type="http://schemas.openxmlformats.org/officeDocument/2006/relationships/image" Target="../media/image117.png"/><Relationship Id="rId50" Type="http://schemas.openxmlformats.org/officeDocument/2006/relationships/image" Target="../media/image133.png"/><Relationship Id="rId55" Type="http://schemas.openxmlformats.org/officeDocument/2006/relationships/image" Target="../media/image138.svg"/><Relationship Id="rId7" Type="http://schemas.openxmlformats.org/officeDocument/2006/relationships/image" Target="../media/image90.svg"/><Relationship Id="rId71" Type="http://schemas.openxmlformats.org/officeDocument/2006/relationships/image" Target="../media/image1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7265251" y="4232496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/>
              <a:t>NOMBRE </a:t>
            </a:r>
            <a:r>
              <a:rPr lang="es-MX" sz="1600" b="1" dirty="0"/>
              <a:t>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7265251" y="4478688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7265251" y="2344690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/>
              <a:t>TITULO</a:t>
            </a:r>
            <a:endParaRPr lang="es-CL" sz="8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E3ABC-3125-4A79-A728-93DA69810714}"/>
              </a:ext>
            </a:extLst>
          </p:cNvPr>
          <p:cNvSpPr txBox="1"/>
          <p:nvPr/>
        </p:nvSpPr>
        <p:spPr>
          <a:xfrm>
            <a:off x="7265251" y="3412755"/>
            <a:ext cx="25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Subtítulo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80C24C78-1B05-4DCA-A71C-1449B2327804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20BC408-0A41-4DE0-83B7-0B49A4EC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F4436A-ECBA-4BA1-A30B-89E8064F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03F8EA0-2E71-4464-8FD5-093730AC3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6766F9A-4331-4EB3-A8F6-5A698C90C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3B78397-CED1-4444-A434-D7178E035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C728519-B9FC-482D-A186-D06DEC67D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B270FB-81EC-423F-B135-29188DF39B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6DE7B0C-8B8D-45E5-A045-EE24F6E179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3F66ADA-F58A-4672-85D3-EDDB31AFC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500A064-0836-46DB-ACCD-D511C807F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25B53F7-CAF2-4C09-910F-BEFFCAF92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E8367E1-09F5-4BFE-BE65-89CF737DAA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1F7951B-B9DC-49B4-B2AD-EFE0AD149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06190A-EF16-4A58-BC44-D5998F5ED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D7CA86-3AF5-46AE-B75C-FD00C73BABEE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8AA46D-43B1-4497-86BD-80E28B8B368B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9559FD-AEDA-4D6B-83E1-DE8E091F4004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430C2C-65C4-46AD-9A8E-50F8BE8E314E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90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19</cp:revision>
  <dcterms:created xsi:type="dcterms:W3CDTF">2020-01-30T21:21:50Z</dcterms:created>
  <dcterms:modified xsi:type="dcterms:W3CDTF">2020-02-25T21:42:16Z</dcterms:modified>
</cp:coreProperties>
</file>