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6" r:id="rId6"/>
    <p:sldId id="297" r:id="rId7"/>
    <p:sldId id="300" r:id="rId8"/>
    <p:sldId id="303" r:id="rId9"/>
    <p:sldId id="304" r:id="rId10"/>
    <p:sldId id="301" r:id="rId11"/>
    <p:sldId id="302" r:id="rId12"/>
    <p:sldId id="305" r:id="rId13"/>
    <p:sldId id="299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10F"/>
    <a:srgbClr val="B13E0B"/>
    <a:srgbClr val="1E99A8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7-48F1-A3A0-E2EA056AC579}"/>
                </c:ext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7-48F1-A3A0-E2EA056AC579}"/>
                </c:ext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7-48F1-A3A0-E2EA056AC579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6510F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7-48F1-A3A0-E2EA056AC579}"/>
                </c:ext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7-48F1-A3A0-E2EA056AC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77-48F1-A3A0-E2EA056AC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4750824"/>
        <c:axId val="344750432"/>
      </c:barChart>
      <c:catAx>
        <c:axId val="34475082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344750432"/>
        <c:crosses val="autoZero"/>
        <c:auto val="1"/>
        <c:lblAlgn val="ctr"/>
        <c:lblOffset val="100"/>
        <c:noMultiLvlLbl val="0"/>
      </c:catAx>
      <c:valAx>
        <c:axId val="34475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344750824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ropa, sombrero, camiseta&#10;&#10;Descripción generada automáticamente">
            <a:extLst>
              <a:ext uri="{FF2B5EF4-FFF2-40B4-BE49-F238E27FC236}">
                <a16:creationId xmlns:a16="http://schemas.microsoft.com/office/drawing/2014/main" id="{9C13D19C-F668-4B6D-A3EB-22FE2724C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"/>
            <a:ext cx="12192000" cy="68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raguas, dibujo&#10;&#10;Descripción generada automáticamente">
            <a:extLst>
              <a:ext uri="{FF2B5EF4-FFF2-40B4-BE49-F238E27FC236}">
                <a16:creationId xmlns:a16="http://schemas.microsoft.com/office/drawing/2014/main" id="{30222C1D-918F-4B2B-B938-23730E832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"/>
            <a:ext cx="12192000" cy="68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d&#10;&#10;Descripción generada automáticamente">
            <a:extLst>
              <a:ext uri="{FF2B5EF4-FFF2-40B4-BE49-F238E27FC236}">
                <a16:creationId xmlns:a16="http://schemas.microsoft.com/office/drawing/2014/main" id="{B1F45540-40BF-4C72-8FAB-86F725365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A378F0-3615-4830-A405-7CCE09C5B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E48E12-94EF-488F-AD86-EE4409938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0502EC-0671-4A06-A29B-7E98BCCCC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F1FF0B1-5926-4AAD-8276-43FF5E44F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3"/>
            <a:ext cx="12192000" cy="68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57B59F-1A27-4E77-9C9E-A26056C06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F13171A3-B14D-4A1C-A51B-29213A2FB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FC992D-2826-472E-8C33-3515A45B7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9152A6-329A-4B90-997C-4B8A24131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svg"/><Relationship Id="rId42" Type="http://schemas.openxmlformats.org/officeDocument/2006/relationships/image" Target="../media/image55.png"/><Relationship Id="rId47" Type="http://schemas.openxmlformats.org/officeDocument/2006/relationships/image" Target="../media/image60.svg"/><Relationship Id="rId63" Type="http://schemas.openxmlformats.org/officeDocument/2006/relationships/image" Target="../media/image76.svg"/><Relationship Id="rId68" Type="http://schemas.openxmlformats.org/officeDocument/2006/relationships/image" Target="../media/image81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sv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53.png"/><Relationship Id="rId45" Type="http://schemas.openxmlformats.org/officeDocument/2006/relationships/image" Target="../media/image58.svg"/><Relationship Id="rId53" Type="http://schemas.openxmlformats.org/officeDocument/2006/relationships/image" Target="../media/image66.sv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5" Type="http://schemas.openxmlformats.org/officeDocument/2006/relationships/image" Target="../media/image18.svg"/><Relationship Id="rId61" Type="http://schemas.openxmlformats.org/officeDocument/2006/relationships/image" Target="../media/image74.svg"/><Relationship Id="rId19" Type="http://schemas.openxmlformats.org/officeDocument/2006/relationships/image" Target="../media/image3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6.sv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svg"/><Relationship Id="rId8" Type="http://schemas.openxmlformats.org/officeDocument/2006/relationships/image" Target="../media/image21.png"/><Relationship Id="rId51" Type="http://schemas.openxmlformats.org/officeDocument/2006/relationships/image" Target="../media/image64.svg"/><Relationship Id="rId72" Type="http://schemas.openxmlformats.org/officeDocument/2006/relationships/image" Target="../media/image85.png"/><Relationship Id="rId3" Type="http://schemas.openxmlformats.org/officeDocument/2006/relationships/image" Target="../media/image16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33" Type="http://schemas.openxmlformats.org/officeDocument/2006/relationships/image" Target="../media/image46.sv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svg"/><Relationship Id="rId67" Type="http://schemas.openxmlformats.org/officeDocument/2006/relationships/image" Target="../media/image80.svg"/><Relationship Id="rId20" Type="http://schemas.openxmlformats.org/officeDocument/2006/relationships/image" Target="../media/image33.png"/><Relationship Id="rId41" Type="http://schemas.openxmlformats.org/officeDocument/2006/relationships/image" Target="../media/image54.sv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svg"/><Relationship Id="rId57" Type="http://schemas.openxmlformats.org/officeDocument/2006/relationships/image" Target="../media/image70.svg"/><Relationship Id="rId10" Type="http://schemas.openxmlformats.org/officeDocument/2006/relationships/image" Target="../media/image23.png"/><Relationship Id="rId31" Type="http://schemas.openxmlformats.org/officeDocument/2006/relationships/image" Target="../media/image44.sv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svg"/><Relationship Id="rId73" Type="http://schemas.openxmlformats.org/officeDocument/2006/relationships/image" Target="../media/image86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9" Type="http://schemas.openxmlformats.org/officeDocument/2006/relationships/image" Target="../media/image52.svg"/><Relationship Id="rId34" Type="http://schemas.openxmlformats.org/officeDocument/2006/relationships/image" Target="../media/image47.png"/><Relationship Id="rId50" Type="http://schemas.openxmlformats.org/officeDocument/2006/relationships/image" Target="../media/image63.png"/><Relationship Id="rId55" Type="http://schemas.openxmlformats.org/officeDocument/2006/relationships/image" Target="../media/image68.svg"/><Relationship Id="rId7" Type="http://schemas.openxmlformats.org/officeDocument/2006/relationships/image" Target="../media/image20.svg"/><Relationship Id="rId71" Type="http://schemas.openxmlformats.org/officeDocument/2006/relationships/image" Target="../media/image84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1.png"/><Relationship Id="rId21" Type="http://schemas.openxmlformats.org/officeDocument/2006/relationships/image" Target="../media/image106.svg"/><Relationship Id="rId42" Type="http://schemas.openxmlformats.org/officeDocument/2006/relationships/image" Target="../media/image127.png"/><Relationship Id="rId47" Type="http://schemas.openxmlformats.org/officeDocument/2006/relationships/image" Target="../media/image132.svg"/><Relationship Id="rId63" Type="http://schemas.openxmlformats.org/officeDocument/2006/relationships/image" Target="../media/image148.svg"/><Relationship Id="rId68" Type="http://schemas.openxmlformats.org/officeDocument/2006/relationships/image" Target="../media/image153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9" Type="http://schemas.openxmlformats.org/officeDocument/2006/relationships/image" Target="../media/image114.svg"/><Relationship Id="rId11" Type="http://schemas.openxmlformats.org/officeDocument/2006/relationships/image" Target="../media/image96.sv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37" Type="http://schemas.openxmlformats.org/officeDocument/2006/relationships/image" Target="../media/image122.svg"/><Relationship Id="rId40" Type="http://schemas.openxmlformats.org/officeDocument/2006/relationships/image" Target="../media/image125.png"/><Relationship Id="rId45" Type="http://schemas.openxmlformats.org/officeDocument/2006/relationships/image" Target="../media/image130.svg"/><Relationship Id="rId53" Type="http://schemas.openxmlformats.org/officeDocument/2006/relationships/image" Target="../media/image138.svg"/><Relationship Id="rId58" Type="http://schemas.openxmlformats.org/officeDocument/2006/relationships/image" Target="../media/image143.png"/><Relationship Id="rId66" Type="http://schemas.openxmlformats.org/officeDocument/2006/relationships/image" Target="../media/image151.png"/><Relationship Id="rId5" Type="http://schemas.openxmlformats.org/officeDocument/2006/relationships/image" Target="../media/image90.svg"/><Relationship Id="rId61" Type="http://schemas.openxmlformats.org/officeDocument/2006/relationships/image" Target="../media/image146.svg"/><Relationship Id="rId19" Type="http://schemas.openxmlformats.org/officeDocument/2006/relationships/image" Target="../media/image104.sv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svg"/><Relationship Id="rId30" Type="http://schemas.openxmlformats.org/officeDocument/2006/relationships/image" Target="../media/image115.png"/><Relationship Id="rId35" Type="http://schemas.openxmlformats.org/officeDocument/2006/relationships/image" Target="../media/image120.svg"/><Relationship Id="rId43" Type="http://schemas.openxmlformats.org/officeDocument/2006/relationships/image" Target="../media/image128.svg"/><Relationship Id="rId48" Type="http://schemas.openxmlformats.org/officeDocument/2006/relationships/image" Target="../media/image133.png"/><Relationship Id="rId56" Type="http://schemas.openxmlformats.org/officeDocument/2006/relationships/image" Target="../media/image141.png"/><Relationship Id="rId64" Type="http://schemas.openxmlformats.org/officeDocument/2006/relationships/image" Target="../media/image149.png"/><Relationship Id="rId69" Type="http://schemas.openxmlformats.org/officeDocument/2006/relationships/image" Target="../media/image154.svg"/><Relationship Id="rId8" Type="http://schemas.openxmlformats.org/officeDocument/2006/relationships/image" Target="../media/image93.png"/><Relationship Id="rId51" Type="http://schemas.openxmlformats.org/officeDocument/2006/relationships/image" Target="../media/image136.svg"/><Relationship Id="rId72" Type="http://schemas.openxmlformats.org/officeDocument/2006/relationships/image" Target="../media/image157.png"/><Relationship Id="rId3" Type="http://schemas.openxmlformats.org/officeDocument/2006/relationships/image" Target="../media/image88.svg"/><Relationship Id="rId12" Type="http://schemas.openxmlformats.org/officeDocument/2006/relationships/image" Target="../media/image97.png"/><Relationship Id="rId17" Type="http://schemas.openxmlformats.org/officeDocument/2006/relationships/image" Target="../media/image102.svg"/><Relationship Id="rId25" Type="http://schemas.openxmlformats.org/officeDocument/2006/relationships/image" Target="../media/image110.svg"/><Relationship Id="rId33" Type="http://schemas.openxmlformats.org/officeDocument/2006/relationships/image" Target="../media/image118.svg"/><Relationship Id="rId38" Type="http://schemas.openxmlformats.org/officeDocument/2006/relationships/image" Target="../media/image123.png"/><Relationship Id="rId46" Type="http://schemas.openxmlformats.org/officeDocument/2006/relationships/image" Target="../media/image131.png"/><Relationship Id="rId59" Type="http://schemas.openxmlformats.org/officeDocument/2006/relationships/image" Target="../media/image144.svg"/><Relationship Id="rId67" Type="http://schemas.openxmlformats.org/officeDocument/2006/relationships/image" Target="../media/image152.svg"/><Relationship Id="rId20" Type="http://schemas.openxmlformats.org/officeDocument/2006/relationships/image" Target="../media/image105.png"/><Relationship Id="rId41" Type="http://schemas.openxmlformats.org/officeDocument/2006/relationships/image" Target="../media/image126.svg"/><Relationship Id="rId54" Type="http://schemas.openxmlformats.org/officeDocument/2006/relationships/image" Target="../media/image139.png"/><Relationship Id="rId62" Type="http://schemas.openxmlformats.org/officeDocument/2006/relationships/image" Target="../media/image147.png"/><Relationship Id="rId70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5" Type="http://schemas.openxmlformats.org/officeDocument/2006/relationships/image" Target="../media/image100.svg"/><Relationship Id="rId23" Type="http://schemas.openxmlformats.org/officeDocument/2006/relationships/image" Target="../media/image108.svg"/><Relationship Id="rId28" Type="http://schemas.openxmlformats.org/officeDocument/2006/relationships/image" Target="../media/image113.png"/><Relationship Id="rId36" Type="http://schemas.openxmlformats.org/officeDocument/2006/relationships/image" Target="../media/image121.png"/><Relationship Id="rId49" Type="http://schemas.openxmlformats.org/officeDocument/2006/relationships/image" Target="../media/image134.svg"/><Relationship Id="rId57" Type="http://schemas.openxmlformats.org/officeDocument/2006/relationships/image" Target="../media/image142.svg"/><Relationship Id="rId10" Type="http://schemas.openxmlformats.org/officeDocument/2006/relationships/image" Target="../media/image95.png"/><Relationship Id="rId31" Type="http://schemas.openxmlformats.org/officeDocument/2006/relationships/image" Target="../media/image116.svg"/><Relationship Id="rId44" Type="http://schemas.openxmlformats.org/officeDocument/2006/relationships/image" Target="../media/image129.png"/><Relationship Id="rId52" Type="http://schemas.openxmlformats.org/officeDocument/2006/relationships/image" Target="../media/image137.png"/><Relationship Id="rId60" Type="http://schemas.openxmlformats.org/officeDocument/2006/relationships/image" Target="../media/image145.png"/><Relationship Id="rId65" Type="http://schemas.openxmlformats.org/officeDocument/2006/relationships/image" Target="../media/image150.svg"/><Relationship Id="rId73" Type="http://schemas.openxmlformats.org/officeDocument/2006/relationships/image" Target="../media/image158.svg"/><Relationship Id="rId4" Type="http://schemas.openxmlformats.org/officeDocument/2006/relationships/image" Target="../media/image89.png"/><Relationship Id="rId9" Type="http://schemas.openxmlformats.org/officeDocument/2006/relationships/image" Target="../media/image94.sv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9" Type="http://schemas.openxmlformats.org/officeDocument/2006/relationships/image" Target="../media/image124.svg"/><Relationship Id="rId34" Type="http://schemas.openxmlformats.org/officeDocument/2006/relationships/image" Target="../media/image119.png"/><Relationship Id="rId50" Type="http://schemas.openxmlformats.org/officeDocument/2006/relationships/image" Target="../media/image135.png"/><Relationship Id="rId55" Type="http://schemas.openxmlformats.org/officeDocument/2006/relationships/image" Target="../media/image140.svg"/><Relationship Id="rId7" Type="http://schemas.openxmlformats.org/officeDocument/2006/relationships/image" Target="../media/image92.svg"/><Relationship Id="rId71" Type="http://schemas.openxmlformats.org/officeDocument/2006/relationships/image" Target="../media/image15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914B94-D75B-4DCE-8268-E39831DAD59A}"/>
              </a:ext>
            </a:extLst>
          </p:cNvPr>
          <p:cNvSpPr txBox="1"/>
          <p:nvPr/>
        </p:nvSpPr>
        <p:spPr>
          <a:xfrm>
            <a:off x="456078" y="4655086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/>
              <a:t>NOMBRE </a:t>
            </a:r>
            <a:r>
              <a:rPr lang="es-MX" sz="1600" b="1" dirty="0"/>
              <a:t>DE SU GERENCIA</a:t>
            </a:r>
            <a:endParaRPr lang="es-CL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D84EB1-7054-4074-A3D0-8405D76333C4}"/>
              </a:ext>
            </a:extLst>
          </p:cNvPr>
          <p:cNvSpPr txBox="1"/>
          <p:nvPr/>
        </p:nvSpPr>
        <p:spPr>
          <a:xfrm>
            <a:off x="456078" y="4901278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XX/XX/XX</a:t>
            </a:r>
            <a:endParaRPr lang="es-CL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E2A81C-A18C-4F7C-9605-F735E89C8578}"/>
              </a:ext>
            </a:extLst>
          </p:cNvPr>
          <p:cNvSpPr txBox="1"/>
          <p:nvPr/>
        </p:nvSpPr>
        <p:spPr>
          <a:xfrm>
            <a:off x="456078" y="2767280"/>
            <a:ext cx="32556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/>
              <a:t>TITULO</a:t>
            </a:r>
            <a:endParaRPr lang="es-CL" sz="8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4E3ABC-3125-4A79-A728-93DA69810714}"/>
              </a:ext>
            </a:extLst>
          </p:cNvPr>
          <p:cNvSpPr txBox="1"/>
          <p:nvPr/>
        </p:nvSpPr>
        <p:spPr>
          <a:xfrm>
            <a:off x="456078" y="3835345"/>
            <a:ext cx="252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/>
              <a:t>Subtítulo</a:t>
            </a:r>
            <a:endParaRPr lang="es-CL" sz="4800" b="1" dirty="0"/>
          </a:p>
        </p:txBody>
      </p:sp>
    </p:spTree>
    <p:extLst>
      <p:ext uri="{BB962C8B-B14F-4D97-AF65-F5344CB8AC3E}">
        <p14:creationId xmlns:p14="http://schemas.microsoft.com/office/powerpoint/2010/main" val="150978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3DAA7A-3085-4FA5-AEF6-048A39533785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Gráfico de barras con tendencia bajista">
            <a:extLst>
              <a:ext uri="{FF2B5EF4-FFF2-40B4-BE49-F238E27FC236}">
                <a16:creationId xmlns:a16="http://schemas.microsoft.com/office/drawing/2014/main" id="{78004B9F-4EF1-4838-95FB-8B05E350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691" y="1759839"/>
            <a:ext cx="914400" cy="914400"/>
          </a:xfrm>
          <a:prstGeom prst="rect">
            <a:avLst/>
          </a:prstGeom>
        </p:spPr>
      </p:pic>
      <p:pic>
        <p:nvPicPr>
          <p:cNvPr id="4" name="Gráfico 3" descr="Presentación con gráfico de barras RTL">
            <a:extLst>
              <a:ext uri="{FF2B5EF4-FFF2-40B4-BE49-F238E27FC236}">
                <a16:creationId xmlns:a16="http://schemas.microsoft.com/office/drawing/2014/main" id="{8CE049AF-5986-4210-83C9-80D08643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1051" y="3003458"/>
            <a:ext cx="914400" cy="914400"/>
          </a:xfrm>
          <a:prstGeom prst="rect">
            <a:avLst/>
          </a:prstGeom>
        </p:spPr>
      </p:pic>
      <p:pic>
        <p:nvPicPr>
          <p:cNvPr id="5" name="Gráfico 4" descr="Presentación con gráfico circular">
            <a:extLst>
              <a:ext uri="{FF2B5EF4-FFF2-40B4-BE49-F238E27FC236}">
                <a16:creationId xmlns:a16="http://schemas.microsoft.com/office/drawing/2014/main" id="{ADED4496-4AE4-45A4-B165-39C49881A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566" y="3010808"/>
            <a:ext cx="914400" cy="914400"/>
          </a:xfrm>
          <a:prstGeom prst="rect">
            <a:avLst/>
          </a:prstGeom>
        </p:spPr>
      </p:pic>
      <p:pic>
        <p:nvPicPr>
          <p:cNvPr id="6" name="Gráfico 5" descr="Gráfico circular">
            <a:extLst>
              <a:ext uri="{FF2B5EF4-FFF2-40B4-BE49-F238E27FC236}">
                <a16:creationId xmlns:a16="http://schemas.microsoft.com/office/drawing/2014/main" id="{569DE5BE-9E35-4035-91B7-B63C8FA20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7070" y="2946683"/>
            <a:ext cx="914400" cy="914400"/>
          </a:xfrm>
          <a:prstGeom prst="rect">
            <a:avLst/>
          </a:prstGeom>
        </p:spPr>
      </p:pic>
      <p:pic>
        <p:nvPicPr>
          <p:cNvPr id="7" name="Gráfico 6" descr="Cabeza con engranajes">
            <a:extLst>
              <a:ext uri="{FF2B5EF4-FFF2-40B4-BE49-F238E27FC236}">
                <a16:creationId xmlns:a16="http://schemas.microsoft.com/office/drawing/2014/main" id="{0C9166F5-ED49-4F12-BD50-960C4EDB5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3585" y="2968058"/>
            <a:ext cx="914400" cy="914400"/>
          </a:xfrm>
          <a:prstGeom prst="rect">
            <a:avLst/>
          </a:prstGeom>
        </p:spPr>
      </p:pic>
      <p:pic>
        <p:nvPicPr>
          <p:cNvPr id="8" name="Gráfico 7" descr="Engranajes">
            <a:extLst>
              <a:ext uri="{FF2B5EF4-FFF2-40B4-BE49-F238E27FC236}">
                <a16:creationId xmlns:a16="http://schemas.microsoft.com/office/drawing/2014/main" id="{80BF5CF9-FCC1-4E18-9DE6-3643DAB7E2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5316" y="2932658"/>
            <a:ext cx="914400" cy="914400"/>
          </a:xfrm>
          <a:prstGeom prst="rect">
            <a:avLst/>
          </a:prstGeom>
        </p:spPr>
      </p:pic>
      <p:pic>
        <p:nvPicPr>
          <p:cNvPr id="9" name="Gráfico 8" descr="Engranaje único">
            <a:extLst>
              <a:ext uri="{FF2B5EF4-FFF2-40B4-BE49-F238E27FC236}">
                <a16:creationId xmlns:a16="http://schemas.microsoft.com/office/drawing/2014/main" id="{ECFA0D82-6558-4F29-B9CD-F7F0F371AE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5887" y="2932658"/>
            <a:ext cx="914400" cy="914400"/>
          </a:xfrm>
          <a:prstGeom prst="rect">
            <a:avLst/>
          </a:prstGeom>
        </p:spPr>
      </p:pic>
      <p:pic>
        <p:nvPicPr>
          <p:cNvPr id="10" name="Gráfico 9" descr="Manual de estrategia">
            <a:extLst>
              <a:ext uri="{FF2B5EF4-FFF2-40B4-BE49-F238E27FC236}">
                <a16:creationId xmlns:a16="http://schemas.microsoft.com/office/drawing/2014/main" id="{73865D87-FFAC-47F9-83CA-56A90F6490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85138" y="1759839"/>
            <a:ext cx="914400" cy="914400"/>
          </a:xfrm>
          <a:prstGeom prst="rect">
            <a:avLst/>
          </a:prstGeom>
        </p:spPr>
      </p:pic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42237FA5-738E-4AC5-9259-581A9468A2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83585" y="1759839"/>
            <a:ext cx="914400" cy="914400"/>
          </a:xfrm>
          <a:prstGeom prst="rect">
            <a:avLst/>
          </a:prstGeom>
        </p:spPr>
      </p:pic>
      <p:pic>
        <p:nvPicPr>
          <p:cNvPr id="12" name="Gráfico 11" descr="Subtítulos RTL">
            <a:extLst>
              <a:ext uri="{FF2B5EF4-FFF2-40B4-BE49-F238E27FC236}">
                <a16:creationId xmlns:a16="http://schemas.microsoft.com/office/drawing/2014/main" id="{F56C3C1D-F098-4744-9A55-AF7EE55F2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77070" y="1816764"/>
            <a:ext cx="914400" cy="914400"/>
          </a:xfrm>
          <a:prstGeom prst="rect">
            <a:avLst/>
          </a:prstGeom>
        </p:spPr>
      </p:pic>
      <p:pic>
        <p:nvPicPr>
          <p:cNvPr id="13" name="Gráfico 12" descr="Tendencia alcista">
            <a:extLst>
              <a:ext uri="{FF2B5EF4-FFF2-40B4-BE49-F238E27FC236}">
                <a16:creationId xmlns:a16="http://schemas.microsoft.com/office/drawing/2014/main" id="{0CA44657-8221-4E0A-B61B-806DED7A52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72625" y="1816764"/>
            <a:ext cx="914400" cy="914400"/>
          </a:xfrm>
          <a:prstGeom prst="rect">
            <a:avLst/>
          </a:prstGeom>
        </p:spPr>
      </p:pic>
      <p:pic>
        <p:nvPicPr>
          <p:cNvPr id="14" name="Gráfico 13" descr="Estadísticas">
            <a:extLst>
              <a:ext uri="{FF2B5EF4-FFF2-40B4-BE49-F238E27FC236}">
                <a16:creationId xmlns:a16="http://schemas.microsoft.com/office/drawing/2014/main" id="{5E2CFB33-1CE8-4CF1-BC5B-64E888457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91051" y="1837989"/>
            <a:ext cx="914400" cy="914400"/>
          </a:xfrm>
          <a:prstGeom prst="rect">
            <a:avLst/>
          </a:prstGeom>
        </p:spPr>
      </p:pic>
      <p:pic>
        <p:nvPicPr>
          <p:cNvPr id="15" name="Gráfico 14" descr="Investigar">
            <a:extLst>
              <a:ext uri="{FF2B5EF4-FFF2-40B4-BE49-F238E27FC236}">
                <a16:creationId xmlns:a16="http://schemas.microsoft.com/office/drawing/2014/main" id="{90B60752-5383-4E5D-849B-12518CD1F1F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44867" y="1837989"/>
            <a:ext cx="914400" cy="914400"/>
          </a:xfrm>
          <a:prstGeom prst="rect">
            <a:avLst/>
          </a:prstGeom>
        </p:spPr>
      </p:pic>
      <p:pic>
        <p:nvPicPr>
          <p:cNvPr id="16" name="Gráfico 15" descr="Gráfico de barras con tendencia alcista">
            <a:extLst>
              <a:ext uri="{FF2B5EF4-FFF2-40B4-BE49-F238E27FC236}">
                <a16:creationId xmlns:a16="http://schemas.microsoft.com/office/drawing/2014/main" id="{3D701384-56E3-488C-9591-1763BDF054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62738" y="1816764"/>
            <a:ext cx="914400" cy="914400"/>
          </a:xfrm>
          <a:prstGeom prst="rect">
            <a:avLst/>
          </a:prstGeom>
        </p:spPr>
      </p:pic>
      <p:pic>
        <p:nvPicPr>
          <p:cNvPr id="17" name="Gráfico 16" descr="Medalla">
            <a:extLst>
              <a:ext uri="{FF2B5EF4-FFF2-40B4-BE49-F238E27FC236}">
                <a16:creationId xmlns:a16="http://schemas.microsoft.com/office/drawing/2014/main" id="{8999A38A-F693-4964-8148-6243BC38CC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19584" y="4057000"/>
            <a:ext cx="914400" cy="914400"/>
          </a:xfrm>
          <a:prstGeom prst="rect">
            <a:avLst/>
          </a:prstGeom>
        </p:spPr>
      </p:pic>
      <p:pic>
        <p:nvPicPr>
          <p:cNvPr id="18" name="Gráfico 17" descr="Trofeo">
            <a:extLst>
              <a:ext uri="{FF2B5EF4-FFF2-40B4-BE49-F238E27FC236}">
                <a16:creationId xmlns:a16="http://schemas.microsoft.com/office/drawing/2014/main" id="{E91738C0-A64A-4ADC-90D0-557F9B2CB0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21897" y="4071400"/>
            <a:ext cx="914400" cy="914400"/>
          </a:xfrm>
          <a:prstGeom prst="rect">
            <a:avLst/>
          </a:prstGeom>
        </p:spPr>
      </p:pic>
      <p:pic>
        <p:nvPicPr>
          <p:cNvPr id="19" name="Gráfico 18" descr="Cinta">
            <a:extLst>
              <a:ext uri="{FF2B5EF4-FFF2-40B4-BE49-F238E27FC236}">
                <a16:creationId xmlns:a16="http://schemas.microsoft.com/office/drawing/2014/main" id="{3B0E939C-7347-4C38-91B0-186C33EF224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83585" y="4055327"/>
            <a:ext cx="914400" cy="914400"/>
          </a:xfrm>
          <a:prstGeom prst="rect">
            <a:avLst/>
          </a:prstGeom>
        </p:spPr>
      </p:pic>
      <p:pic>
        <p:nvPicPr>
          <p:cNvPr id="20" name="Gráfico 19" descr="Monedas">
            <a:extLst>
              <a:ext uri="{FF2B5EF4-FFF2-40B4-BE49-F238E27FC236}">
                <a16:creationId xmlns:a16="http://schemas.microsoft.com/office/drawing/2014/main" id="{24C3A18F-B5C6-4D66-B629-DF94E72D88B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40550" y="4068129"/>
            <a:ext cx="914400" cy="914400"/>
          </a:xfrm>
          <a:prstGeom prst="rect">
            <a:avLst/>
          </a:prstGeom>
        </p:spPr>
      </p:pic>
      <p:pic>
        <p:nvPicPr>
          <p:cNvPr id="21" name="Gráfico 20" descr="Lingotes de oro">
            <a:extLst>
              <a:ext uri="{FF2B5EF4-FFF2-40B4-BE49-F238E27FC236}">
                <a16:creationId xmlns:a16="http://schemas.microsoft.com/office/drawing/2014/main" id="{3FAA76DF-79E7-4615-81C4-A541CFCE25C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7566" y="4053879"/>
            <a:ext cx="914400" cy="914400"/>
          </a:xfrm>
          <a:prstGeom prst="rect">
            <a:avLst/>
          </a:prstGeom>
        </p:spPr>
      </p:pic>
      <p:pic>
        <p:nvPicPr>
          <p:cNvPr id="22" name="Gráfico 21" descr="Chateo RTL">
            <a:extLst>
              <a:ext uri="{FF2B5EF4-FFF2-40B4-BE49-F238E27FC236}">
                <a16:creationId xmlns:a16="http://schemas.microsoft.com/office/drawing/2014/main" id="{E3DDAFA2-FF08-481D-AC6D-2D4D3A6327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686860" y="4009531"/>
            <a:ext cx="914400" cy="914400"/>
          </a:xfrm>
          <a:prstGeom prst="rect">
            <a:avLst/>
          </a:prstGeom>
        </p:spPr>
      </p:pic>
      <p:pic>
        <p:nvPicPr>
          <p:cNvPr id="23" name="Gráfico 22" descr="Globo de pensamiento">
            <a:extLst>
              <a:ext uri="{FF2B5EF4-FFF2-40B4-BE49-F238E27FC236}">
                <a16:creationId xmlns:a16="http://schemas.microsoft.com/office/drawing/2014/main" id="{29C2F8CE-9399-4C78-AEBF-0B131049689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16322" y="4078225"/>
            <a:ext cx="914400" cy="914400"/>
          </a:xfrm>
          <a:prstGeom prst="rect">
            <a:avLst/>
          </a:prstGeom>
        </p:spPr>
      </p:pic>
      <p:pic>
        <p:nvPicPr>
          <p:cNvPr id="24" name="Gráfico 23" descr="Abrir sobre">
            <a:extLst>
              <a:ext uri="{FF2B5EF4-FFF2-40B4-BE49-F238E27FC236}">
                <a16:creationId xmlns:a16="http://schemas.microsoft.com/office/drawing/2014/main" id="{92A23580-E40F-44E0-81E3-FB4A94D175D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319984" y="3960608"/>
            <a:ext cx="914400" cy="914400"/>
          </a:xfrm>
          <a:prstGeom prst="rect">
            <a:avLst/>
          </a:prstGeom>
        </p:spPr>
      </p:pic>
      <p:pic>
        <p:nvPicPr>
          <p:cNvPr id="25" name="Gráfico 24" descr="Correo electrónico">
            <a:extLst>
              <a:ext uri="{FF2B5EF4-FFF2-40B4-BE49-F238E27FC236}">
                <a16:creationId xmlns:a16="http://schemas.microsoft.com/office/drawing/2014/main" id="{4652FF83-CE8C-4835-892E-F59BBE871C7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50467" y="3939383"/>
            <a:ext cx="914400" cy="914400"/>
          </a:xfrm>
          <a:prstGeom prst="rect">
            <a:avLst/>
          </a:prstGeom>
        </p:spPr>
      </p:pic>
      <p:pic>
        <p:nvPicPr>
          <p:cNvPr id="26" name="Gráfico 25" descr="Descargar">
            <a:extLst>
              <a:ext uri="{FF2B5EF4-FFF2-40B4-BE49-F238E27FC236}">
                <a16:creationId xmlns:a16="http://schemas.microsoft.com/office/drawing/2014/main" id="{0ED996BA-77D4-4EA6-BFD8-A3F0F5E5A00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595464" y="2731164"/>
            <a:ext cx="914400" cy="914400"/>
          </a:xfrm>
          <a:prstGeom prst="rect">
            <a:avLst/>
          </a:prstGeom>
        </p:spPr>
      </p:pic>
      <p:pic>
        <p:nvPicPr>
          <p:cNvPr id="27" name="Gráfico 26" descr="Descargar desde la nube">
            <a:extLst>
              <a:ext uri="{FF2B5EF4-FFF2-40B4-BE49-F238E27FC236}">
                <a16:creationId xmlns:a16="http://schemas.microsoft.com/office/drawing/2014/main" id="{84C6BEE1-5E06-4F40-B35C-179A390F81A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595464" y="1710039"/>
            <a:ext cx="914400" cy="914400"/>
          </a:xfrm>
          <a:prstGeom prst="rect">
            <a:avLst/>
          </a:prstGeom>
        </p:spPr>
      </p:pic>
      <p:pic>
        <p:nvPicPr>
          <p:cNvPr id="28" name="Gráfico 27" descr="Marketing">
            <a:extLst>
              <a:ext uri="{FF2B5EF4-FFF2-40B4-BE49-F238E27FC236}">
                <a16:creationId xmlns:a16="http://schemas.microsoft.com/office/drawing/2014/main" id="{5E0F6C20-CB3C-4933-BD78-222E1E04B09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319984" y="2933235"/>
            <a:ext cx="914400" cy="914400"/>
          </a:xfrm>
          <a:prstGeom prst="rect">
            <a:avLst/>
          </a:prstGeom>
        </p:spPr>
      </p:pic>
      <p:pic>
        <p:nvPicPr>
          <p:cNvPr id="29" name="Gráfico 28" descr="Megáfono">
            <a:extLst>
              <a:ext uri="{FF2B5EF4-FFF2-40B4-BE49-F238E27FC236}">
                <a16:creationId xmlns:a16="http://schemas.microsoft.com/office/drawing/2014/main" id="{9288891D-34C7-4770-9394-F240DC735C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929769" y="2928707"/>
            <a:ext cx="914400" cy="914400"/>
          </a:xfrm>
          <a:prstGeom prst="rect">
            <a:avLst/>
          </a:prstGeom>
        </p:spPr>
      </p:pic>
      <p:pic>
        <p:nvPicPr>
          <p:cNvPr id="30" name="Gráfico 29" descr="Abeto">
            <a:extLst>
              <a:ext uri="{FF2B5EF4-FFF2-40B4-BE49-F238E27FC236}">
                <a16:creationId xmlns:a16="http://schemas.microsoft.com/office/drawing/2014/main" id="{6CD798B2-8E8F-4B35-BDB6-959EA5B8FFA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19584" y="5331342"/>
            <a:ext cx="914400" cy="914400"/>
          </a:xfrm>
          <a:prstGeom prst="rect">
            <a:avLst/>
          </a:prstGeom>
        </p:spPr>
      </p:pic>
      <p:pic>
        <p:nvPicPr>
          <p:cNvPr id="31" name="Gráfico 30" descr="Árbol de hoja caduca">
            <a:extLst>
              <a:ext uri="{FF2B5EF4-FFF2-40B4-BE49-F238E27FC236}">
                <a16:creationId xmlns:a16="http://schemas.microsoft.com/office/drawing/2014/main" id="{CA1EE3A9-C74C-4540-9E31-79E7AA1D379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972867" y="5331732"/>
            <a:ext cx="914400" cy="914400"/>
          </a:xfrm>
          <a:prstGeom prst="rect">
            <a:avLst/>
          </a:prstGeom>
        </p:spPr>
      </p:pic>
      <p:pic>
        <p:nvPicPr>
          <p:cNvPr id="32" name="Gráfico 31" descr="Saludar">
            <a:extLst>
              <a:ext uri="{FF2B5EF4-FFF2-40B4-BE49-F238E27FC236}">
                <a16:creationId xmlns:a16="http://schemas.microsoft.com/office/drawing/2014/main" id="{87545B42-6E53-469C-8B6F-D319EF7ABC9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176018" y="5301186"/>
            <a:ext cx="914400" cy="914400"/>
          </a:xfrm>
          <a:prstGeom prst="rect">
            <a:avLst/>
          </a:prstGeom>
        </p:spPr>
      </p:pic>
      <p:pic>
        <p:nvPicPr>
          <p:cNvPr id="33" name="Gráfico 32" descr="Montañas">
            <a:extLst>
              <a:ext uri="{FF2B5EF4-FFF2-40B4-BE49-F238E27FC236}">
                <a16:creationId xmlns:a16="http://schemas.microsoft.com/office/drawing/2014/main" id="{5ABDA181-1F9C-4497-8A63-B3DAECE29F0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371778" y="5301186"/>
            <a:ext cx="914400" cy="914400"/>
          </a:xfrm>
          <a:prstGeom prst="rect">
            <a:avLst/>
          </a:prstGeom>
        </p:spPr>
      </p:pic>
      <p:pic>
        <p:nvPicPr>
          <p:cNvPr id="34" name="Gráfico 33" descr="Mano abierta con planta">
            <a:extLst>
              <a:ext uri="{FF2B5EF4-FFF2-40B4-BE49-F238E27FC236}">
                <a16:creationId xmlns:a16="http://schemas.microsoft.com/office/drawing/2014/main" id="{87E9AF82-4CB1-428D-841C-F7AA3B5BF16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82505" y="5301186"/>
            <a:ext cx="914400" cy="914400"/>
          </a:xfrm>
          <a:prstGeom prst="rect">
            <a:avLst/>
          </a:prstGeom>
        </p:spPr>
      </p:pic>
      <p:pic>
        <p:nvPicPr>
          <p:cNvPr id="35" name="Gráfico 34" descr="Sostenibilidad">
            <a:extLst>
              <a:ext uri="{FF2B5EF4-FFF2-40B4-BE49-F238E27FC236}">
                <a16:creationId xmlns:a16="http://schemas.microsoft.com/office/drawing/2014/main" id="{89C5C69F-E9BC-4B5B-A5A8-79E6D905B36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23663" y="5301186"/>
            <a:ext cx="914400" cy="914400"/>
          </a:xfrm>
          <a:prstGeom prst="rect">
            <a:avLst/>
          </a:prstGeom>
        </p:spPr>
      </p:pic>
      <p:pic>
        <p:nvPicPr>
          <p:cNvPr id="36" name="Gráfico 35" descr="Flor">
            <a:extLst>
              <a:ext uri="{FF2B5EF4-FFF2-40B4-BE49-F238E27FC236}">
                <a16:creationId xmlns:a16="http://schemas.microsoft.com/office/drawing/2014/main" id="{EC47B024-16F6-45D8-8A37-522527F58DF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44867" y="5301186"/>
            <a:ext cx="914400" cy="914400"/>
          </a:xfrm>
          <a:prstGeom prst="rect">
            <a:avLst/>
          </a:prstGeom>
        </p:spPr>
      </p:pic>
      <p:pic>
        <p:nvPicPr>
          <p:cNvPr id="37" name="Gráfico 36" descr="Bloquear">
            <a:extLst>
              <a:ext uri="{FF2B5EF4-FFF2-40B4-BE49-F238E27FC236}">
                <a16:creationId xmlns:a16="http://schemas.microsoft.com/office/drawing/2014/main" id="{63D7E20F-350B-4B8C-A4C5-53C808D7E0F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19984" y="5301186"/>
            <a:ext cx="914400" cy="914400"/>
          </a:xfrm>
          <a:prstGeom prst="rect">
            <a:avLst/>
          </a:prstGeom>
        </p:spPr>
      </p:pic>
      <p:pic>
        <p:nvPicPr>
          <p:cNvPr id="38" name="Gráfico 37" descr="Tren">
            <a:extLst>
              <a:ext uri="{FF2B5EF4-FFF2-40B4-BE49-F238E27FC236}">
                <a16:creationId xmlns:a16="http://schemas.microsoft.com/office/drawing/2014/main" id="{9A466553-4DB0-4F98-8444-BFAB0636411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650467" y="5301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56E8C6-FF04-4A62-A964-12F7918BEDA2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Natación">
            <a:extLst>
              <a:ext uri="{FF2B5EF4-FFF2-40B4-BE49-F238E27FC236}">
                <a16:creationId xmlns:a16="http://schemas.microsoft.com/office/drawing/2014/main" id="{4AB6B821-BA62-42BA-A239-11871A29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75" y="1828800"/>
            <a:ext cx="914400" cy="914400"/>
          </a:xfrm>
          <a:prstGeom prst="rect">
            <a:avLst/>
          </a:prstGeom>
        </p:spPr>
      </p:pic>
      <p:pic>
        <p:nvPicPr>
          <p:cNvPr id="4" name="Gráfico 3" descr="Escalada">
            <a:extLst>
              <a:ext uri="{FF2B5EF4-FFF2-40B4-BE49-F238E27FC236}">
                <a16:creationId xmlns:a16="http://schemas.microsoft.com/office/drawing/2014/main" id="{4B22887E-1809-41F4-8695-0D010E0F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925" y="1824301"/>
            <a:ext cx="914400" cy="914400"/>
          </a:xfrm>
          <a:prstGeom prst="rect">
            <a:avLst/>
          </a:prstGeom>
        </p:spPr>
      </p:pic>
      <p:pic>
        <p:nvPicPr>
          <p:cNvPr id="5" name="Gráfico 4" descr="Inicio">
            <a:extLst>
              <a:ext uri="{FF2B5EF4-FFF2-40B4-BE49-F238E27FC236}">
                <a16:creationId xmlns:a16="http://schemas.microsoft.com/office/drawing/2014/main" id="{7D479705-7C23-4837-99CE-4A754B5C6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3895" y="1736176"/>
            <a:ext cx="914400" cy="914400"/>
          </a:xfrm>
          <a:prstGeom prst="rect">
            <a:avLst/>
          </a:prstGeom>
        </p:spPr>
      </p:pic>
      <p:pic>
        <p:nvPicPr>
          <p:cNvPr id="6" name="Gráfico 5" descr="Ciudad">
            <a:extLst>
              <a:ext uri="{FF2B5EF4-FFF2-40B4-BE49-F238E27FC236}">
                <a16:creationId xmlns:a16="http://schemas.microsoft.com/office/drawing/2014/main" id="{DC66F7AD-3573-4BCF-8737-C1D052209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2213" y="1838551"/>
            <a:ext cx="914400" cy="914400"/>
          </a:xfrm>
          <a:prstGeom prst="rect">
            <a:avLst/>
          </a:prstGeom>
        </p:spPr>
      </p:pic>
      <p:pic>
        <p:nvPicPr>
          <p:cNvPr id="7" name="Gráfico 6" descr="Libro abierto">
            <a:extLst>
              <a:ext uri="{FF2B5EF4-FFF2-40B4-BE49-F238E27FC236}">
                <a16:creationId xmlns:a16="http://schemas.microsoft.com/office/drawing/2014/main" id="{F6E0ED08-E3E7-471E-8503-B9B58A314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0100" y="1838551"/>
            <a:ext cx="914400" cy="914400"/>
          </a:xfrm>
          <a:prstGeom prst="rect">
            <a:avLst/>
          </a:prstGeom>
        </p:spPr>
      </p:pic>
      <p:pic>
        <p:nvPicPr>
          <p:cNvPr id="8" name="Gráfico 7" descr="Libros">
            <a:extLst>
              <a:ext uri="{FF2B5EF4-FFF2-40B4-BE49-F238E27FC236}">
                <a16:creationId xmlns:a16="http://schemas.microsoft.com/office/drawing/2014/main" id="{CA69D387-10D5-4EF0-9615-F3FF1269AC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4250" y="1884077"/>
            <a:ext cx="914400" cy="914400"/>
          </a:xfrm>
          <a:prstGeom prst="rect">
            <a:avLst/>
          </a:prstGeom>
        </p:spPr>
      </p:pic>
      <p:pic>
        <p:nvPicPr>
          <p:cNvPr id="9" name="Gráfico 8" descr="Libros en una estantería">
            <a:extLst>
              <a:ext uri="{FF2B5EF4-FFF2-40B4-BE49-F238E27FC236}">
                <a16:creationId xmlns:a16="http://schemas.microsoft.com/office/drawing/2014/main" id="{B551E42F-0AF6-458B-94CA-D85D23C835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9438" y="1884077"/>
            <a:ext cx="914400" cy="914400"/>
          </a:xfrm>
          <a:prstGeom prst="rect">
            <a:avLst/>
          </a:prstGeom>
        </p:spPr>
      </p:pic>
      <p:pic>
        <p:nvPicPr>
          <p:cNvPr id="10" name="Gráfico 9" descr="Aula de clases">
            <a:extLst>
              <a:ext uri="{FF2B5EF4-FFF2-40B4-BE49-F238E27FC236}">
                <a16:creationId xmlns:a16="http://schemas.microsoft.com/office/drawing/2014/main" id="{AAF735CA-CA38-4521-97B4-4D41C7DE45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675" y="1905753"/>
            <a:ext cx="914400" cy="914400"/>
          </a:xfrm>
          <a:prstGeom prst="rect">
            <a:avLst/>
          </a:prstGeom>
        </p:spPr>
      </p:pic>
      <p:pic>
        <p:nvPicPr>
          <p:cNvPr id="11" name="Gráfico 10" descr="Lluvia de ideas de grupo">
            <a:extLst>
              <a:ext uri="{FF2B5EF4-FFF2-40B4-BE49-F238E27FC236}">
                <a16:creationId xmlns:a16="http://schemas.microsoft.com/office/drawing/2014/main" id="{02B292F8-D583-4348-A1C7-C635D59C19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1200" y="1884077"/>
            <a:ext cx="914400" cy="914400"/>
          </a:xfrm>
          <a:prstGeom prst="rect">
            <a:avLst/>
          </a:prstGeom>
        </p:spPr>
      </p:pic>
      <p:pic>
        <p:nvPicPr>
          <p:cNvPr id="12" name="Gráfico 11" descr="Reseña de cliente RTL">
            <a:extLst>
              <a:ext uri="{FF2B5EF4-FFF2-40B4-BE49-F238E27FC236}">
                <a16:creationId xmlns:a16="http://schemas.microsoft.com/office/drawing/2014/main" id="{697A5968-1E4F-4689-994A-58FB382B90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0575" y="3041630"/>
            <a:ext cx="914400" cy="914400"/>
          </a:xfrm>
          <a:prstGeom prst="rect">
            <a:avLst/>
          </a:prstGeom>
        </p:spPr>
      </p:pic>
      <p:pic>
        <p:nvPicPr>
          <p:cNvPr id="13" name="Gráfico 12" descr="Persona con idea">
            <a:extLst>
              <a:ext uri="{FF2B5EF4-FFF2-40B4-BE49-F238E27FC236}">
                <a16:creationId xmlns:a16="http://schemas.microsoft.com/office/drawing/2014/main" id="{F2926050-091F-4B0A-AFE3-C9841C1FDE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91026" y="2968208"/>
            <a:ext cx="914400" cy="914400"/>
          </a:xfrm>
          <a:prstGeom prst="rect">
            <a:avLst/>
          </a:prstGeom>
        </p:spPr>
      </p:pic>
      <p:pic>
        <p:nvPicPr>
          <p:cNvPr id="14" name="Gráfico 13" descr="Crecimiento empresarial RTL">
            <a:extLst>
              <a:ext uri="{FF2B5EF4-FFF2-40B4-BE49-F238E27FC236}">
                <a16:creationId xmlns:a16="http://schemas.microsoft.com/office/drawing/2014/main" id="{C54F7CD0-34F9-48C8-A2FC-52ADE381E6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16637" y="2932206"/>
            <a:ext cx="914400" cy="914400"/>
          </a:xfrm>
          <a:prstGeom prst="rect">
            <a:avLst/>
          </a:prstGeom>
        </p:spPr>
      </p:pic>
      <p:pic>
        <p:nvPicPr>
          <p:cNvPr id="15" name="Gráfico 14" descr="Reunión">
            <a:extLst>
              <a:ext uri="{FF2B5EF4-FFF2-40B4-BE49-F238E27FC236}">
                <a16:creationId xmlns:a16="http://schemas.microsoft.com/office/drawing/2014/main" id="{FB1FC216-CB1F-4CA9-A61D-738EEACAFA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65450" y="2932206"/>
            <a:ext cx="914400" cy="914400"/>
          </a:xfrm>
          <a:prstGeom prst="rect">
            <a:avLst/>
          </a:prstGeom>
        </p:spPr>
      </p:pic>
      <p:pic>
        <p:nvPicPr>
          <p:cNvPr id="16" name="Gráfico 15" descr="Calendario">
            <a:extLst>
              <a:ext uri="{FF2B5EF4-FFF2-40B4-BE49-F238E27FC236}">
                <a16:creationId xmlns:a16="http://schemas.microsoft.com/office/drawing/2014/main" id="{BA736302-F663-4C28-8177-1C0AF215AA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79438" y="3034430"/>
            <a:ext cx="914400" cy="914400"/>
          </a:xfrm>
          <a:prstGeom prst="rect">
            <a:avLst/>
          </a:prstGeom>
        </p:spPr>
      </p:pic>
      <p:pic>
        <p:nvPicPr>
          <p:cNvPr id="17" name="Gráfico 16" descr="Presentación con lista de comprobación RTL">
            <a:extLst>
              <a:ext uri="{FF2B5EF4-FFF2-40B4-BE49-F238E27FC236}">
                <a16:creationId xmlns:a16="http://schemas.microsoft.com/office/drawing/2014/main" id="{69CC1CDF-7D60-46E1-A804-34EDB58E3D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44250" y="3041630"/>
            <a:ext cx="914400" cy="914400"/>
          </a:xfrm>
          <a:prstGeom prst="rect">
            <a:avLst/>
          </a:prstGeom>
        </p:spPr>
      </p:pic>
      <p:pic>
        <p:nvPicPr>
          <p:cNvPr id="18" name="Gráfico 17" descr="Presentación con elemento multimedia">
            <a:extLst>
              <a:ext uri="{FF2B5EF4-FFF2-40B4-BE49-F238E27FC236}">
                <a16:creationId xmlns:a16="http://schemas.microsoft.com/office/drawing/2014/main" id="{67BB969E-8081-4B17-93FE-586125EA0D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42213" y="3034430"/>
            <a:ext cx="914400" cy="914400"/>
          </a:xfrm>
          <a:prstGeom prst="rect">
            <a:avLst/>
          </a:prstGeom>
        </p:spPr>
      </p:pic>
      <p:pic>
        <p:nvPicPr>
          <p:cNvPr id="19" name="Gráfico 18" descr="Lista de comprobación RTL">
            <a:extLst>
              <a:ext uri="{FF2B5EF4-FFF2-40B4-BE49-F238E27FC236}">
                <a16:creationId xmlns:a16="http://schemas.microsoft.com/office/drawing/2014/main" id="{7B4E2672-3740-4D58-925E-49A9CAA3E76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0100" y="3034430"/>
            <a:ext cx="914400" cy="914400"/>
          </a:xfrm>
          <a:prstGeom prst="rect">
            <a:avLst/>
          </a:prstGeom>
        </p:spPr>
      </p:pic>
      <p:pic>
        <p:nvPicPr>
          <p:cNvPr id="20" name="Gráfico 19" descr="Apretón de manos">
            <a:extLst>
              <a:ext uri="{FF2B5EF4-FFF2-40B4-BE49-F238E27FC236}">
                <a16:creationId xmlns:a16="http://schemas.microsoft.com/office/drawing/2014/main" id="{8B7E4AE1-F882-4C1D-B048-E1A3D53B44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3802" y="4133531"/>
            <a:ext cx="914400" cy="914400"/>
          </a:xfrm>
          <a:prstGeom prst="rect">
            <a:avLst/>
          </a:prstGeom>
        </p:spPr>
      </p:pic>
      <p:pic>
        <p:nvPicPr>
          <p:cNvPr id="21" name="Gráfico 20" descr="Conexiones">
            <a:extLst>
              <a:ext uri="{FF2B5EF4-FFF2-40B4-BE49-F238E27FC236}">
                <a16:creationId xmlns:a16="http://schemas.microsoft.com/office/drawing/2014/main" id="{4036D8B4-9034-457C-9D16-D3877F445C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855426" y="3062344"/>
            <a:ext cx="914400" cy="914400"/>
          </a:xfrm>
          <a:prstGeom prst="rect">
            <a:avLst/>
          </a:prstGeom>
        </p:spPr>
      </p:pic>
      <p:pic>
        <p:nvPicPr>
          <p:cNvPr id="22" name="Gráfico 21" descr="Flecha curvada en sentido a las agujas del reloj">
            <a:extLst>
              <a:ext uri="{FF2B5EF4-FFF2-40B4-BE49-F238E27FC236}">
                <a16:creationId xmlns:a16="http://schemas.microsoft.com/office/drawing/2014/main" id="{D4F368B1-00C6-4694-ACFD-F1C700033ED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892907" y="4173226"/>
            <a:ext cx="914400" cy="914400"/>
          </a:xfrm>
          <a:prstGeom prst="rect">
            <a:avLst/>
          </a:prstGeom>
        </p:spPr>
      </p:pic>
      <p:pic>
        <p:nvPicPr>
          <p:cNvPr id="23" name="Gráfico 22" descr="Flecha recta">
            <a:extLst>
              <a:ext uri="{FF2B5EF4-FFF2-40B4-BE49-F238E27FC236}">
                <a16:creationId xmlns:a16="http://schemas.microsoft.com/office/drawing/2014/main" id="{DFA121E3-5133-4A26-9700-AF8CFA1144A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51401" y="4133531"/>
            <a:ext cx="914400" cy="914400"/>
          </a:xfrm>
          <a:prstGeom prst="rect">
            <a:avLst/>
          </a:prstGeom>
        </p:spPr>
      </p:pic>
      <p:pic>
        <p:nvPicPr>
          <p:cNvPr id="24" name="Gráfico 23" descr="Flecha horizontal girada en U">
            <a:extLst>
              <a:ext uri="{FF2B5EF4-FFF2-40B4-BE49-F238E27FC236}">
                <a16:creationId xmlns:a16="http://schemas.microsoft.com/office/drawing/2014/main" id="{E1902B4B-3BA4-4527-A9C5-53AD584521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153989" y="4166339"/>
            <a:ext cx="914400" cy="914400"/>
          </a:xfrm>
          <a:prstGeom prst="rect">
            <a:avLst/>
          </a:prstGeom>
        </p:spPr>
      </p:pic>
      <p:pic>
        <p:nvPicPr>
          <p:cNvPr id="25" name="Gráfico 24" descr="Grupo de hombres">
            <a:extLst>
              <a:ext uri="{FF2B5EF4-FFF2-40B4-BE49-F238E27FC236}">
                <a16:creationId xmlns:a16="http://schemas.microsoft.com/office/drawing/2014/main" id="{2CAC4E01-0CB6-468D-BD42-5A33E04E6E8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94544" y="4195139"/>
            <a:ext cx="914400" cy="914400"/>
          </a:xfrm>
          <a:prstGeom prst="rect">
            <a:avLst/>
          </a:prstGeom>
        </p:spPr>
      </p:pic>
      <p:pic>
        <p:nvPicPr>
          <p:cNvPr id="26" name="Gráfico 25" descr="Profesor">
            <a:extLst>
              <a:ext uri="{FF2B5EF4-FFF2-40B4-BE49-F238E27FC236}">
                <a16:creationId xmlns:a16="http://schemas.microsoft.com/office/drawing/2014/main" id="{2BF048A8-5349-48FA-8AF0-AA89E4D0342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664051" y="4173226"/>
            <a:ext cx="914400" cy="914400"/>
          </a:xfrm>
          <a:prstGeom prst="rect">
            <a:avLst/>
          </a:prstGeom>
        </p:spPr>
      </p:pic>
      <p:pic>
        <p:nvPicPr>
          <p:cNvPr id="27" name="Gráfico 26" descr="Profesor">
            <a:extLst>
              <a:ext uri="{FF2B5EF4-FFF2-40B4-BE49-F238E27FC236}">
                <a16:creationId xmlns:a16="http://schemas.microsoft.com/office/drawing/2014/main" id="{9D25484A-0CB2-4E1D-A4BC-4AAE4BBD25C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918743" y="4195139"/>
            <a:ext cx="914400" cy="914400"/>
          </a:xfrm>
          <a:prstGeom prst="rect">
            <a:avLst/>
          </a:prstGeom>
        </p:spPr>
      </p:pic>
      <p:pic>
        <p:nvPicPr>
          <p:cNvPr id="28" name="Gráfico 27" descr="Herramientas">
            <a:extLst>
              <a:ext uri="{FF2B5EF4-FFF2-40B4-BE49-F238E27FC236}">
                <a16:creationId xmlns:a16="http://schemas.microsoft.com/office/drawing/2014/main" id="{EC08B81A-968D-4624-A3F1-F3772D6618A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90575" y="5335720"/>
            <a:ext cx="914400" cy="914400"/>
          </a:xfrm>
          <a:prstGeom prst="rect">
            <a:avLst/>
          </a:prstGeom>
        </p:spPr>
      </p:pic>
      <p:pic>
        <p:nvPicPr>
          <p:cNvPr id="29" name="Gráfico 28" descr="Grúa">
            <a:extLst>
              <a:ext uri="{FF2B5EF4-FFF2-40B4-BE49-F238E27FC236}">
                <a16:creationId xmlns:a16="http://schemas.microsoft.com/office/drawing/2014/main" id="{CE65E828-71BD-4746-9561-6A4E75C71B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06484" y="4190560"/>
            <a:ext cx="914400" cy="914400"/>
          </a:xfrm>
          <a:prstGeom prst="rect">
            <a:avLst/>
          </a:prstGeom>
        </p:spPr>
      </p:pic>
      <p:pic>
        <p:nvPicPr>
          <p:cNvPr id="30" name="Gráfico 29" descr="Semáforo">
            <a:extLst>
              <a:ext uri="{FF2B5EF4-FFF2-40B4-BE49-F238E27FC236}">
                <a16:creationId xmlns:a16="http://schemas.microsoft.com/office/drawing/2014/main" id="{039F4B38-DD7F-4356-ACF4-402EDC01188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70700" y="4234903"/>
            <a:ext cx="914400" cy="914400"/>
          </a:xfrm>
          <a:prstGeom prst="rect">
            <a:avLst/>
          </a:prstGeom>
        </p:spPr>
      </p:pic>
      <p:pic>
        <p:nvPicPr>
          <p:cNvPr id="31" name="Gráfico 30" descr="Cono de tráfico">
            <a:extLst>
              <a:ext uri="{FF2B5EF4-FFF2-40B4-BE49-F238E27FC236}">
                <a16:creationId xmlns:a16="http://schemas.microsoft.com/office/drawing/2014/main" id="{C83FB239-EF50-4B26-807C-DA920E8BED1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56577" y="5362218"/>
            <a:ext cx="914400" cy="914400"/>
          </a:xfrm>
          <a:prstGeom prst="rect">
            <a:avLst/>
          </a:prstGeom>
        </p:spPr>
      </p:pic>
      <p:pic>
        <p:nvPicPr>
          <p:cNvPr id="32" name="Gráfico 31" descr="Wi-Fi">
            <a:extLst>
              <a:ext uri="{FF2B5EF4-FFF2-40B4-BE49-F238E27FC236}">
                <a16:creationId xmlns:a16="http://schemas.microsoft.com/office/drawing/2014/main" id="{14B8B1DE-CAA6-464C-8BB8-72DFDBD7F30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153989" y="5362218"/>
            <a:ext cx="914400" cy="914400"/>
          </a:xfrm>
          <a:prstGeom prst="rect">
            <a:avLst/>
          </a:prstGeom>
        </p:spPr>
      </p:pic>
      <p:pic>
        <p:nvPicPr>
          <p:cNvPr id="33" name="Gráfico 32" descr="Piezas de rompecabezas">
            <a:extLst>
              <a:ext uri="{FF2B5EF4-FFF2-40B4-BE49-F238E27FC236}">
                <a16:creationId xmlns:a16="http://schemas.microsoft.com/office/drawing/2014/main" id="{28549598-B517-429C-BA39-F713F979E49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32173" y="5324796"/>
            <a:ext cx="914400" cy="914400"/>
          </a:xfrm>
          <a:prstGeom prst="rect">
            <a:avLst/>
          </a:prstGeom>
        </p:spPr>
      </p:pic>
      <p:pic>
        <p:nvPicPr>
          <p:cNvPr id="34" name="Gráfico 33" descr="Dado">
            <a:extLst>
              <a:ext uri="{FF2B5EF4-FFF2-40B4-BE49-F238E27FC236}">
                <a16:creationId xmlns:a16="http://schemas.microsoft.com/office/drawing/2014/main" id="{AB795513-461D-4A2D-90B6-9C47A7B60F4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037001" y="5330257"/>
            <a:ext cx="914400" cy="914400"/>
          </a:xfrm>
          <a:prstGeom prst="rect">
            <a:avLst/>
          </a:prstGeom>
        </p:spPr>
      </p:pic>
      <p:pic>
        <p:nvPicPr>
          <p:cNvPr id="35" name="Gráfico 34" descr="Catedrático">
            <a:extLst>
              <a:ext uri="{FF2B5EF4-FFF2-40B4-BE49-F238E27FC236}">
                <a16:creationId xmlns:a16="http://schemas.microsoft.com/office/drawing/2014/main" id="{04B97A52-35C2-4070-8845-EB06E25A288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71251" y="5369418"/>
            <a:ext cx="914400" cy="914400"/>
          </a:xfrm>
          <a:prstGeom prst="rect">
            <a:avLst/>
          </a:prstGeom>
        </p:spPr>
      </p:pic>
      <p:pic>
        <p:nvPicPr>
          <p:cNvPr id="36" name="Gráfico 35" descr="Obreros de construcción">
            <a:extLst>
              <a:ext uri="{FF2B5EF4-FFF2-40B4-BE49-F238E27FC236}">
                <a16:creationId xmlns:a16="http://schemas.microsoft.com/office/drawing/2014/main" id="{2574DD56-FC6F-4FDA-9910-80622B87D44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74113" y="5369418"/>
            <a:ext cx="914400" cy="914400"/>
          </a:xfrm>
          <a:prstGeom prst="rect">
            <a:avLst/>
          </a:prstGeom>
        </p:spPr>
      </p:pic>
      <p:pic>
        <p:nvPicPr>
          <p:cNvPr id="37" name="Gráfico 36" descr="Electricista">
            <a:extLst>
              <a:ext uri="{FF2B5EF4-FFF2-40B4-BE49-F238E27FC236}">
                <a16:creationId xmlns:a16="http://schemas.microsoft.com/office/drawing/2014/main" id="{4678309F-CDD9-4FBA-82B4-D9AED5689B6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56484" y="5448914"/>
            <a:ext cx="914400" cy="914400"/>
          </a:xfrm>
          <a:prstGeom prst="rect">
            <a:avLst/>
          </a:prstGeom>
        </p:spPr>
      </p:pic>
      <p:pic>
        <p:nvPicPr>
          <p:cNvPr id="38" name="Gráfico 37" descr="Escena de colina">
            <a:extLst>
              <a:ext uri="{FF2B5EF4-FFF2-40B4-BE49-F238E27FC236}">
                <a16:creationId xmlns:a16="http://schemas.microsoft.com/office/drawing/2014/main" id="{6242FA36-9FF9-46C1-8CE1-BEBF41968B67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711200" y="53711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74F316-7079-4D9F-BEA5-EC0A8B7F23B0}"/>
              </a:ext>
            </a:extLst>
          </p:cNvPr>
          <p:cNvSpPr txBox="1"/>
          <p:nvPr/>
        </p:nvSpPr>
        <p:spPr>
          <a:xfrm>
            <a:off x="886691" y="638030"/>
            <a:ext cx="5171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 POR GERENCIA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2067AB0-1B52-490A-ADA5-186F41FC9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0" y="2869268"/>
            <a:ext cx="2672004" cy="634166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A2007C1-EA98-45AF-B31B-945648BF8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6" y="1893059"/>
            <a:ext cx="2089898" cy="63904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C0D4047-6FEC-43D4-964C-5F446BEC1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8" y="2795913"/>
            <a:ext cx="3092633" cy="6390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C3E2F9A-9A86-4798-9D67-3F614345A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82" y="1824587"/>
            <a:ext cx="3156278" cy="639048"/>
          </a:xfrm>
          <a:prstGeom prst="rect">
            <a:avLst/>
          </a:prstGeom>
        </p:spPr>
      </p:pic>
      <p:pic>
        <p:nvPicPr>
          <p:cNvPr id="19" name="Imagen 1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1057883-0625-4C0D-9A69-03F9ABBA5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91" y="4669133"/>
            <a:ext cx="2692578" cy="63904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EBECDE6-4545-4B84-9BCA-08B55C648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5" y="3802313"/>
            <a:ext cx="2692578" cy="63904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B03FAFD-AE75-4312-BC81-F1F18E53E2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82" y="2839210"/>
            <a:ext cx="2692578" cy="64034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1BD3E4D-7ACC-465F-BFC3-E9F1A90050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7" y="1893521"/>
            <a:ext cx="2692578" cy="64034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539BFCA-641E-4439-A96F-9D21BE56EB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0" y="4731760"/>
            <a:ext cx="2692578" cy="64034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5D58E30-E095-4DD2-BA3F-31D734BC65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" y="5601205"/>
            <a:ext cx="3156278" cy="63904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D35BEFA-1946-4E18-8EA5-8108B6871F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" y="3719264"/>
            <a:ext cx="2094574" cy="64047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6F88B58-DD70-4387-8EB4-DE5D62F22D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32" y="3703186"/>
            <a:ext cx="2601307" cy="61738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C8C364B-B7A0-4A3D-B79E-C5A40A737A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63" y="5583288"/>
            <a:ext cx="2941234" cy="6077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1B4CC85-99D4-4864-9C4B-01C48E8034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8" y="4628752"/>
            <a:ext cx="2698049" cy="6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7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E9436C-28E8-4546-9D72-63D867012C3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AD669-F69B-4AA2-B2E1-975EE13A60DC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CB33DB-B3AE-4170-ADA6-17E963A1E0E5}"/>
              </a:ext>
            </a:extLst>
          </p:cNvPr>
          <p:cNvSpPr txBox="1"/>
          <p:nvPr/>
        </p:nvSpPr>
        <p:spPr>
          <a:xfrm>
            <a:off x="6604001" y="1773382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54E18F-9751-4B38-B022-7A198D112533}"/>
              </a:ext>
            </a:extLst>
          </p:cNvPr>
          <p:cNvSpPr txBox="1"/>
          <p:nvPr/>
        </p:nvSpPr>
        <p:spPr>
          <a:xfrm>
            <a:off x="6604001" y="2277472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1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9559FD-AEDA-4D6B-83E1-DE8E091F4004}"/>
              </a:ext>
            </a:extLst>
          </p:cNvPr>
          <p:cNvSpPr txBox="1"/>
          <p:nvPr/>
        </p:nvSpPr>
        <p:spPr>
          <a:xfrm>
            <a:off x="6604001" y="1773382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430C2C-65C4-46AD-9A8E-50F8BE8E314E}"/>
              </a:ext>
            </a:extLst>
          </p:cNvPr>
          <p:cNvSpPr txBox="1"/>
          <p:nvPr/>
        </p:nvSpPr>
        <p:spPr>
          <a:xfrm>
            <a:off x="6604001" y="2277472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973A1F6-3005-4B77-88B7-14132EA365B2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20013-5E58-46BC-B7BA-6B6BB103DAD1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F4CD43-F3A6-4A6A-BB35-CADA47F55ED8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8EAAA4-3571-490A-BCA1-E3AEFBA0860E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3E8ACD-0BE7-4B32-9703-8CD41BB9F8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3" y="1832268"/>
            <a:ext cx="5135076" cy="903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D58226-0711-4275-B5B2-2B6949DDE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66" y="1839127"/>
            <a:ext cx="5135076" cy="903497"/>
          </a:xfrm>
          <a:prstGeom prst="rect">
            <a:avLst/>
          </a:prstGeom>
        </p:spPr>
      </p:pic>
      <p:graphicFrame>
        <p:nvGraphicFramePr>
          <p:cNvPr id="8" name="5 Objeto">
            <a:extLst>
              <a:ext uri="{FF2B5EF4-FFF2-40B4-BE49-F238E27FC236}">
                <a16:creationId xmlns:a16="http://schemas.microsoft.com/office/drawing/2014/main" id="{2A8DFE41-E77E-4952-AA3E-FA385AD3E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96755"/>
              </p:ext>
            </p:extLst>
          </p:nvPr>
        </p:nvGraphicFramePr>
        <p:xfrm>
          <a:off x="1075183" y="2551355"/>
          <a:ext cx="4646612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Worksheet" r:id="rId4" imgW="8755274" imgH="6370478" progId="Excel.Sheet.8">
                  <p:embed/>
                </p:oleObj>
              </mc:Choice>
              <mc:Fallback>
                <p:oleObj name="Worksheet" r:id="rId4" imgW="8755274" imgH="6370478" progId="Excel.Sheet.8">
                  <p:embed/>
                  <p:pic>
                    <p:nvPicPr>
                      <p:cNvPr id="10" name="5 Objeto">
                        <a:extLst>
                          <a:ext uri="{FF2B5EF4-FFF2-40B4-BE49-F238E27FC236}">
                            <a16:creationId xmlns:a16="http://schemas.microsoft.com/office/drawing/2014/main" id="{CFA038B2-A0D6-4124-90F5-0E5B4C6A9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183" y="2551355"/>
                        <a:ext cx="4646612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6 Objeto">
            <a:extLst>
              <a:ext uri="{FF2B5EF4-FFF2-40B4-BE49-F238E27FC236}">
                <a16:creationId xmlns:a16="http://schemas.microsoft.com/office/drawing/2014/main" id="{D4FE8A1C-1D20-4582-9CEB-EFBC32D46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1886"/>
              </p:ext>
            </p:extLst>
          </p:nvPr>
        </p:nvGraphicFramePr>
        <p:xfrm>
          <a:off x="6409814" y="2730948"/>
          <a:ext cx="4706937" cy="26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Worksheet" r:id="rId6" imgW="4552768" imgH="2809942" progId="Excel.Sheet.8">
                  <p:embed/>
                </p:oleObj>
              </mc:Choice>
              <mc:Fallback>
                <p:oleObj name="Worksheet" r:id="rId6" imgW="4552768" imgH="2809942" progId="Excel.Sheet.8">
                  <p:embed/>
                  <p:pic>
                    <p:nvPicPr>
                      <p:cNvPr id="11" name="6 Objeto">
                        <a:extLst>
                          <a:ext uri="{FF2B5EF4-FFF2-40B4-BE49-F238E27FC236}">
                            <a16:creationId xmlns:a16="http://schemas.microsoft.com/office/drawing/2014/main" id="{AED0116C-668F-47E5-B46A-FD157D81C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814" y="2730948"/>
                        <a:ext cx="4706937" cy="264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8AC4E4C-1886-4C05-A7D3-C7676A4A080F}"/>
              </a:ext>
            </a:extLst>
          </p:cNvPr>
          <p:cNvSpPr txBox="1"/>
          <p:nvPr/>
        </p:nvSpPr>
        <p:spPr>
          <a:xfrm>
            <a:off x="1383841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56F36-7E94-4F61-B363-A259C8965FFD}"/>
              </a:ext>
            </a:extLst>
          </p:cNvPr>
          <p:cNvSpPr txBox="1"/>
          <p:nvPr/>
        </p:nvSpPr>
        <p:spPr>
          <a:xfrm>
            <a:off x="6666054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883CA5-996E-4295-B031-DA0CD65086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047BB7-432E-4E4D-B90A-6DAD1E6B2432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F776B19B-2586-4677-9C37-AC4A1F251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88804"/>
              </p:ext>
            </p:extLst>
          </p:nvPr>
        </p:nvGraphicFramePr>
        <p:xfrm>
          <a:off x="444516" y="2291143"/>
          <a:ext cx="10823707" cy="315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84F3AE1-76DE-4BA3-B629-A0716193F51A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2141A-CDCD-4CCC-AC7F-6C16A0073885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255F2B-5815-4437-8F2A-DE9AEA53F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13196"/>
              </p:ext>
            </p:extLst>
          </p:nvPr>
        </p:nvGraphicFramePr>
        <p:xfrm>
          <a:off x="1306830" y="1824336"/>
          <a:ext cx="9578342" cy="4074643"/>
        </p:xfrm>
        <a:graphic>
          <a:graphicData uri="http://schemas.openxmlformats.org/drawingml/2006/table">
            <a:tbl>
              <a:tblPr/>
              <a:tblGrid>
                <a:gridCol w="16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00">
                <a:tc gridSpan="6">
                  <a:txBody>
                    <a:bodyPr/>
                    <a:lstStyle/>
                    <a:p>
                      <a:pPr marL="87313" indent="0" algn="l" fontAlgn="b"/>
                      <a:r>
                        <a:rPr lang="es-CL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41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36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00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A29FFA-3045-45CA-B1DD-C7FECC4B3979}"/>
              </a:ext>
            </a:extLst>
          </p:cNvPr>
          <p:cNvSpPr/>
          <p:nvPr/>
        </p:nvSpPr>
        <p:spPr>
          <a:xfrm>
            <a:off x="1306830" y="2205727"/>
            <a:ext cx="9578341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75D57D-7036-41E8-B949-A80771A09C95}"/>
              </a:ext>
            </a:extLst>
          </p:cNvPr>
          <p:cNvSpPr/>
          <p:nvPr/>
        </p:nvSpPr>
        <p:spPr>
          <a:xfrm>
            <a:off x="1305283" y="5861777"/>
            <a:ext cx="9578341" cy="60959"/>
          </a:xfrm>
          <a:prstGeom prst="rect">
            <a:avLst/>
          </a:prstGeom>
          <a:solidFill>
            <a:srgbClr val="E651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0B53B-0110-472F-B5DB-973AD15C4E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F2D0F9-3066-4E4C-9C9B-83B4B45281DD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2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90</Words>
  <Application>Microsoft Office PowerPoint</Application>
  <PresentationFormat>Panorámica</PresentationFormat>
  <Paragraphs>81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Gerson López</dc:creator>
  <cp:lastModifiedBy>Lopez Opazo Gerson (Contratista-Teniente)</cp:lastModifiedBy>
  <cp:revision>24</cp:revision>
  <dcterms:created xsi:type="dcterms:W3CDTF">2020-01-30T21:21:50Z</dcterms:created>
  <dcterms:modified xsi:type="dcterms:W3CDTF">2020-02-25T21:42:06Z</dcterms:modified>
</cp:coreProperties>
</file>