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300" r:id="rId8"/>
    <p:sldId id="303" r:id="rId9"/>
    <p:sldId id="304" r:id="rId10"/>
    <p:sldId id="301" r:id="rId11"/>
    <p:sldId id="302" r:id="rId12"/>
    <p:sldId id="305" r:id="rId13"/>
    <p:sldId id="29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d&#10;&#10;Descripción generada automáticamente">
            <a:extLst>
              <a:ext uri="{FF2B5EF4-FFF2-40B4-BE49-F238E27FC236}">
                <a16:creationId xmlns:a16="http://schemas.microsoft.com/office/drawing/2014/main" id="{FCCCC5AF-CB0F-4285-9BBC-438B118DC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727C347-D2AE-4FE9-9F49-9DC01BBD3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d&#10;&#10;Descripción generada automáticamente">
            <a:extLst>
              <a:ext uri="{FF2B5EF4-FFF2-40B4-BE49-F238E27FC236}">
                <a16:creationId xmlns:a16="http://schemas.microsoft.com/office/drawing/2014/main" id="{F51FF775-4DEF-48B1-801A-FC75F39D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354EC1-B4C1-4631-A15A-67F383C87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A8EFB019-F57C-4005-B51E-F434464C5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6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0648C9-FDC5-4108-8BDA-A4F4C4A2F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2F76A803-D21C-491D-B537-ECA765590F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C5300B-5ACE-4AC8-A47B-F4905E711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11D1A7-ABBE-4BE0-A72A-65BA9005F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AE926B-17A9-485A-912E-43267CBE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FCC755-D770-4BB4-901B-5149A190C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6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7851177" y="4614533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NOMBRE 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7851177" y="4901278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7851177" y="2767280"/>
            <a:ext cx="325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/>
              <a:t>TITULO</a:t>
            </a:r>
            <a:endParaRPr lang="es-CL" sz="8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E3ABC-3125-4A79-A728-93DA69810714}"/>
              </a:ext>
            </a:extLst>
          </p:cNvPr>
          <p:cNvSpPr txBox="1"/>
          <p:nvPr/>
        </p:nvSpPr>
        <p:spPr>
          <a:xfrm>
            <a:off x="7851177" y="3835345"/>
            <a:ext cx="252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Subtítulo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019C4F-00E3-4F10-A31C-6E950F91E425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7DB684-CF8B-47A8-B359-1C92CBA50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44F8FE6-DB3C-49AD-8072-A868786C2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9FC6D9-D85D-4769-9288-A17331FEC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4BBEF2-6ECA-49DC-A0EC-40F20B743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217852E-CB3C-4E55-8E42-E6ADACB47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D83053-E74C-494E-B316-D197E6B82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A711C8-2522-4BF3-AA3B-463F53FEF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F6DEBF-C0B0-4DCC-8548-C080BE49FA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1E4AF56-1E2E-4BD8-84E4-3CFEEEC4C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D020E7-D77B-4E38-B34F-BEA922D05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BA36F4-38A1-4AF3-B669-18D65978FF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5E68CC-1857-41C9-9A01-5847C0DF92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D1E089-2896-474D-9E3C-A23EB22FB2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6BA1144-1D5D-415E-A7EA-8E7B9AF327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EAA4A6-DA7C-48B6-9817-0A53104ADC31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BCBDF2-BE76-4221-A776-C01D98B7A96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C70F25-5DA1-44E2-BB29-44945B886ABF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12940D-A1A7-4AF1-AB91-8282228CD0F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90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21</cp:revision>
  <dcterms:created xsi:type="dcterms:W3CDTF">2020-01-30T21:21:50Z</dcterms:created>
  <dcterms:modified xsi:type="dcterms:W3CDTF">2020-02-25T21:42:02Z</dcterms:modified>
</cp:coreProperties>
</file>