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744AF9-9762-4646-8C8E-EA16B0BFA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315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DC4031-D008-4BF4-BC3D-EC20F3876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d, dibujo, espejo, paraguas&#10;&#10;Descripción generada automáticamente">
            <a:extLst>
              <a:ext uri="{FF2B5EF4-FFF2-40B4-BE49-F238E27FC236}">
                <a16:creationId xmlns:a16="http://schemas.microsoft.com/office/drawing/2014/main" id="{E24CB593-883D-4B2E-AEFF-691D99D04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B888EE-A209-4A58-B498-95076AFA0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827DF1FD-B21D-443C-88A4-2DE6CBA47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573219-5EDF-4E12-9891-3581D0A48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2F76A803-D21C-491D-B537-ECA765590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D2C1A1A-714E-4816-A903-E77F8A74B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5879EC-A257-4177-A8BD-400CEA1E2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E38189-948A-40DB-BCA7-C781685A7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C72BE4-0F74-4399-BD84-82B7141FA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1" y="-55657"/>
            <a:ext cx="12330823" cy="69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AE5AD48-D3CF-44AC-BA6A-1ADA824CA080}"/>
              </a:ext>
            </a:extLst>
          </p:cNvPr>
          <p:cNvSpPr txBox="1"/>
          <p:nvPr/>
        </p:nvSpPr>
        <p:spPr>
          <a:xfrm>
            <a:off x="686898" y="5655008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NOMBRE DE SU GERENCIA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322213-57B8-4DC8-810C-130E495D8C39}"/>
              </a:ext>
            </a:extLst>
          </p:cNvPr>
          <p:cNvSpPr txBox="1"/>
          <p:nvPr/>
        </p:nvSpPr>
        <p:spPr>
          <a:xfrm>
            <a:off x="686898" y="594559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XX/XX/XX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1D7E77-9CDF-4E52-927D-83B09B73D047}"/>
              </a:ext>
            </a:extLst>
          </p:cNvPr>
          <p:cNvSpPr txBox="1"/>
          <p:nvPr/>
        </p:nvSpPr>
        <p:spPr>
          <a:xfrm>
            <a:off x="615876" y="4518602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>
                <a:solidFill>
                  <a:schemeClr val="bg1"/>
                </a:solidFill>
              </a:rPr>
              <a:t>TITULO</a:t>
            </a:r>
            <a:endParaRPr lang="es-C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54F998-2787-4E0E-AACA-C8C32AE3F16D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65F16-97DA-4F22-8FA2-B0298669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87B6638-4647-49AB-9603-30AEFED1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5E1EE0-1E87-41AC-8D2E-507D01A59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72293D-E68B-43F2-BDCA-339933FF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088207-441F-4E3E-B390-2D47F6170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C2750C-3621-420A-AD2A-72F26CA21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05CE78-94EF-41B2-ADB4-A03D1E638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8891AF-A9C6-4BC4-BDC8-CFEBC9F5B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506588-FBBE-4C28-B04A-EBFC917E97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3524EE-3D30-4DB1-9EA9-7D1AEC3D13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061002-EAD7-40B3-AAF5-6EEC208796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A596A85-5BD4-41F6-9307-52138D688E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E2341D3-3E06-443F-8739-8722ABB2C2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6BC0934-DA50-40EB-9470-DB804EB46D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CB33DB-B3AE-4170-ADA6-17E963A1E0E5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54E18F-9751-4B38-B022-7A198D112533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9559FD-AEDA-4D6B-83E1-DE8E091F4004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430C2C-65C4-46AD-9A8E-50F8BE8E314E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89</Words>
  <Application>Microsoft Office PowerPoint</Application>
  <PresentationFormat>Panorámica</PresentationFormat>
  <Paragraphs>80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23</cp:revision>
  <dcterms:created xsi:type="dcterms:W3CDTF">2020-01-30T21:21:50Z</dcterms:created>
  <dcterms:modified xsi:type="dcterms:W3CDTF">2020-02-25T21:29:40Z</dcterms:modified>
</cp:coreProperties>
</file>