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3" r:id="rId4"/>
    <p:sldId id="294" r:id="rId5"/>
    <p:sldId id="296" r:id="rId6"/>
    <p:sldId id="297" r:id="rId7"/>
    <p:sldId id="300" r:id="rId8"/>
    <p:sldId id="303" r:id="rId9"/>
    <p:sldId id="304" r:id="rId10"/>
    <p:sldId id="301" r:id="rId11"/>
    <p:sldId id="302" r:id="rId12"/>
    <p:sldId id="305" r:id="rId13"/>
    <p:sldId id="299" r:id="rId14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tocado, ropa, casco, béisbol&#10;&#10;Descripción generada automáticamente">
            <a:extLst>
              <a:ext uri="{FF2B5EF4-FFF2-40B4-BE49-F238E27FC236}">
                <a16:creationId xmlns:a16="http://schemas.microsoft.com/office/drawing/2014/main" id="{5B42A843-0AD0-4FBD-B296-C99DBEC48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cd, dibujo, espejo, paraguas&#10;&#10;Descripción generada automáticamente">
            <a:extLst>
              <a:ext uri="{FF2B5EF4-FFF2-40B4-BE49-F238E27FC236}">
                <a16:creationId xmlns:a16="http://schemas.microsoft.com/office/drawing/2014/main" id="{20538704-1A71-4589-B6FE-DF41AC44FD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908C2476-16BB-4C69-BB3E-797A1F12C3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0D8D79-DA8E-4417-A54C-48686A4CA3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9EB461E-B2A7-409A-A049-4898A15D9D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65FCDE0-8200-4326-B21E-646BD0308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621"/>
            <a:ext cx="12192000" cy="682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edificio&#10;&#10;Descripción generada automáticamente">
            <a:extLst>
              <a:ext uri="{FF2B5EF4-FFF2-40B4-BE49-F238E27FC236}">
                <a16:creationId xmlns:a16="http://schemas.microsoft.com/office/drawing/2014/main" id="{2F76A803-D21C-491D-B537-ECA765590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15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5ABA682-308D-418A-8D70-1A15CF7D4F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FA3D937-9F03-4233-98D7-1778A5A506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040DE24-CD6E-4D43-8289-A31BAEFCCF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51566A5-B5C1-4832-84EE-9A305C49C9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A48F292-2118-4541-9872-273E5EE70C71}"/>
              </a:ext>
            </a:extLst>
          </p:cNvPr>
          <p:cNvSpPr txBox="1"/>
          <p:nvPr/>
        </p:nvSpPr>
        <p:spPr>
          <a:xfrm>
            <a:off x="314036" y="5868075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NOMBRE DE SU GERENCIA</a:t>
            </a:r>
            <a:endParaRPr lang="es-CL" sz="16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EE1570D-D2CA-4E0B-9D20-2BCF5B95FDC0}"/>
              </a:ext>
            </a:extLst>
          </p:cNvPr>
          <p:cNvSpPr txBox="1"/>
          <p:nvPr/>
        </p:nvSpPr>
        <p:spPr>
          <a:xfrm>
            <a:off x="314036" y="6114267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BE47FA-E57C-4D84-BBC4-18609504E44A}"/>
              </a:ext>
            </a:extLst>
          </p:cNvPr>
          <p:cNvSpPr txBox="1"/>
          <p:nvPr/>
        </p:nvSpPr>
        <p:spPr>
          <a:xfrm>
            <a:off x="314036" y="5114022"/>
            <a:ext cx="2256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/>
              <a:t>TITULO</a:t>
            </a:r>
            <a:endParaRPr lang="es-CL" sz="54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34723F-AAEA-456C-82A0-CE9F1727266D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985B42-546D-49B0-B093-8EA88C1576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E295F96-48D1-4895-A099-DC565E400A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59678C6-3D8F-4931-93BE-0EC66EC8C0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438DF78-C81D-4CF8-B560-0926F4BC9E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722B1A0-9FB6-44E8-9A5F-A047496C39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D12D4D-4BA2-49BA-A269-3AABF31BA6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A4C14DA-F2F1-49B9-80F8-BDEF2C251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0B9CBD8F-B8B5-42A2-A98C-79537B0CC0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1EEFD54-91D3-423A-93D1-F2A3D446739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3858EB9-94B9-42EB-8309-A6FB915B139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66EB7F0-5D93-427E-AC8B-C3817D0A3E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7A2DB4-1E58-4DE6-B18F-41EC13C56FF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09BDAC8-1374-4DFD-8EA8-77479F26AC4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C349ADB-898A-4BD0-A118-53DC969819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34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A48A31D-E9C7-4B5D-A175-EE8B28D9DB66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6240590-1FAC-4852-B69B-800E3B328A4F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11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0526AE-1F91-4BF8-80EE-298F61DF2F8C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CBADF49-349C-4A53-AA66-ABA2B1E07D2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973A1F6-3005-4B77-88B7-14132EA365B2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420013-5E58-46BC-B7BA-6B6BB103DAD1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44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BDF4CD43-F3A6-4A6A-BB35-CADA47F55ED8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18EAAA4-3571-490A-BCA1-E3AEFBA0860E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413196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89</Words>
  <Application>Microsoft Office PowerPoint</Application>
  <PresentationFormat>Panorámica</PresentationFormat>
  <Paragraphs>80</Paragraphs>
  <Slides>13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23</cp:revision>
  <dcterms:created xsi:type="dcterms:W3CDTF">2020-01-30T21:21:50Z</dcterms:created>
  <dcterms:modified xsi:type="dcterms:W3CDTF">2020-02-25T21:41:55Z</dcterms:modified>
</cp:coreProperties>
</file>