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303" r:id="rId11"/>
    <p:sldId id="304" r:id="rId12"/>
    <p:sldId id="301" r:id="rId13"/>
    <p:sldId id="302" r:id="rId14"/>
    <p:sldId id="305" r:id="rId15"/>
    <p:sldId id="299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0B8A4914-BC73-4428-9174-FD71DF5F8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F4623FC4-EA01-4D68-BF84-D4251C9B3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sonriendo, vistiendo, hombre, sombrero&#10;&#10;Descripción generada automáticamente">
            <a:extLst>
              <a:ext uri="{FF2B5EF4-FFF2-40B4-BE49-F238E27FC236}">
                <a16:creationId xmlns:a16="http://schemas.microsoft.com/office/drawing/2014/main" id="{3CEB4E10-2DEF-480B-A55B-987CF37D6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435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92A991-573A-46C5-BF4C-978455129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DFFDD4-7F38-4AB6-B893-C30AEC3C6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AE6CA0-7023-4B8E-9F52-59D07AD01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to, viejo, hombre&#10;&#10;Descripción generada automáticamente">
            <a:extLst>
              <a:ext uri="{FF2B5EF4-FFF2-40B4-BE49-F238E27FC236}">
                <a16:creationId xmlns:a16="http://schemas.microsoft.com/office/drawing/2014/main" id="{2EC9132C-A76A-4E50-8151-1B8BEE7FF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8366F67-914D-4725-85CE-92C51CAF0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E433C7-5562-4F48-8725-493867371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642953-99A7-4669-9832-F57D9295B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5DC9928-2136-4851-BF60-5510FC7B8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314036" y="5430981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/>
              <a:t>NOMBRE </a:t>
            </a:r>
            <a:r>
              <a:rPr lang="es-MX" sz="1600" b="1" dirty="0"/>
              <a:t>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314036" y="5677173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314036" y="3543175"/>
            <a:ext cx="325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/>
              <a:t>TITULO</a:t>
            </a:r>
            <a:endParaRPr lang="es-CL" sz="8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E3ABC-3125-4A79-A728-93DA69810714}"/>
              </a:ext>
            </a:extLst>
          </p:cNvPr>
          <p:cNvSpPr txBox="1"/>
          <p:nvPr/>
        </p:nvSpPr>
        <p:spPr>
          <a:xfrm>
            <a:off x="314036" y="4611240"/>
            <a:ext cx="252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Subtítulo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8CD175-50A7-4B0E-A2C6-44618AC15BFC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41D9-DE0F-4DE4-AF20-0B9AE0D29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BC20EFA-04CC-41A8-B9DA-E76819E12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F71E749-5204-4023-83EA-F1AD59069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6121BA-C22A-4413-8074-E2E8A43BB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D27127-4B8C-4D2D-95B2-731A20C15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0C9EC4-237D-40E7-B933-BF2964CD7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D76BAB-EAFB-4517-8A67-42D58B606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88A2C1-D518-44C9-AC30-04C8085A9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4FBC1B-BF81-4BFA-B9EA-0AB74F137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89C11A-91BB-4AE2-9043-A0AFBDD4AE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6AFE03-D5F3-466B-8478-D2F86F4C76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8A9F44C-032A-4548-9A24-5A271CD551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6292EC3-45A8-4645-A8E7-5F1A46413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ADDB34F-2A30-4D06-8708-3AAD05F7A4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5B26F0-71EC-478A-B18F-71E8FF066DB1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DF2B4-8123-4817-9286-9349E90659E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E5BEB90-4BD3-4891-8895-29EDFC2C395D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580820-31AC-4545-92AA-DFE3FE4DA6AA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1135BD-125D-4258-B58F-D7B7E136C64D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45E0FB-C831-4972-8C5B-1F89C90DE943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BC9B1E-F878-4D00-A449-8CDB499F097A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E6BF70-C55E-44BB-A0CB-1286AACE05F3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2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94</Words>
  <Application>Microsoft Office PowerPoint</Application>
  <PresentationFormat>Panorámica</PresentationFormat>
  <Paragraphs>85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16</cp:revision>
  <dcterms:created xsi:type="dcterms:W3CDTF">2020-01-30T21:21:50Z</dcterms:created>
  <dcterms:modified xsi:type="dcterms:W3CDTF">2020-02-25T21:41:51Z</dcterms:modified>
</cp:coreProperties>
</file>